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33"/>
  </p:notesMasterIdLst>
  <p:handoutMasterIdLst>
    <p:handoutMasterId r:id="rId34"/>
  </p:handoutMasterIdLst>
  <p:sldIdLst>
    <p:sldId id="272" r:id="rId2"/>
    <p:sldId id="276" r:id="rId3"/>
    <p:sldId id="273" r:id="rId4"/>
    <p:sldId id="274" r:id="rId5"/>
    <p:sldId id="278" r:id="rId6"/>
    <p:sldId id="277" r:id="rId7"/>
    <p:sldId id="279" r:id="rId8"/>
    <p:sldId id="280" r:id="rId9"/>
    <p:sldId id="281" r:id="rId10"/>
    <p:sldId id="282" r:id="rId11"/>
    <p:sldId id="283" r:id="rId12"/>
    <p:sldId id="284" r:id="rId13"/>
    <p:sldId id="285" r:id="rId14"/>
    <p:sldId id="286" r:id="rId15"/>
    <p:sldId id="287" r:id="rId16"/>
    <p:sldId id="288" r:id="rId17"/>
    <p:sldId id="289" r:id="rId18"/>
    <p:sldId id="291" r:id="rId19"/>
    <p:sldId id="290"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Lst>
  <p:sldSz cx="12192000" cy="6858000"/>
  <p:notesSz cx="6858000" cy="9144000"/>
  <p:embeddedFontLst>
    <p:embeddedFont>
      <p:font typeface="Bodoni MT Condensed" panose="02070606080606020203" pitchFamily="18" charset="0"/>
      <p:regular r:id="rId35"/>
      <p:bold r:id="rId36"/>
      <p:italic r:id="rId37"/>
      <p:boldItalic r:id="rId38"/>
    </p:embeddedFont>
    <p:embeddedFont>
      <p:font typeface="Calibri" panose="020F0502020204030204" pitchFamily="34" charset="0"/>
      <p:regular r:id="rId39"/>
      <p:bold r:id="rId40"/>
      <p:italic r:id="rId41"/>
      <p:boldItalic r:id="rId42"/>
    </p:embeddedFont>
    <p:embeddedFont>
      <p:font typeface="Calibri Light" panose="020F0302020204030204" pitchFamily="34" charset="0"/>
      <p:regular r:id="rId43"/>
      <p:italic r:id="rId44"/>
    </p:embeddedFont>
  </p:embeddedFontLst>
  <p:defaultTextStyle>
    <a:defPPr>
      <a:defRPr lang="en-US"/>
    </a:defPPr>
    <a:lvl1pPr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1AF56"/>
    <a:srgbClr val="4A89B1"/>
    <a:srgbClr val="315C77"/>
    <a:srgbClr val="6CA1C2"/>
    <a:srgbClr val="9BBF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6C0248-A718-4706-B41E-68B2D27994A7}" v="10" dt="2023-04-03T17:08:26.9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autoAdjust="0"/>
  </p:normalViewPr>
  <p:slideViewPr>
    <p:cSldViewPr snapToGrid="0">
      <p:cViewPr varScale="1">
        <p:scale>
          <a:sx n="104" d="100"/>
          <a:sy n="104" d="100"/>
        </p:scale>
        <p:origin x="120" y="14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0" d="100"/>
          <a:sy n="80" d="100"/>
        </p:scale>
        <p:origin x="4002" y="11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handoutMaster" Target="handoutMasters/handoutMaster1.xml"/><Relationship Id="rId42" Type="http://schemas.openxmlformats.org/officeDocument/2006/relationships/font" Target="fonts/font8.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4.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ra Ramos" userId="07294a4c1f1f07d6" providerId="LiveId" clId="{4056A2ED-3C7A-4D2D-BAFF-7E3D247C26D3}"/>
    <pc:docChg chg="undo redo custSel addSld delSld modSld sldOrd">
      <pc:chgData name="Dara Ramos" userId="07294a4c1f1f07d6" providerId="LiveId" clId="{4056A2ED-3C7A-4D2D-BAFF-7E3D247C26D3}" dt="2023-02-28T19:01:48.577" v="850" actId="1076"/>
      <pc:docMkLst>
        <pc:docMk/>
      </pc:docMkLst>
      <pc:sldChg chg="del">
        <pc:chgData name="Dara Ramos" userId="07294a4c1f1f07d6" providerId="LiveId" clId="{4056A2ED-3C7A-4D2D-BAFF-7E3D247C26D3}" dt="2023-02-28T17:52:43.116" v="0" actId="47"/>
        <pc:sldMkLst>
          <pc:docMk/>
          <pc:sldMk cId="2065009260" sldId="270"/>
        </pc:sldMkLst>
      </pc:sldChg>
      <pc:sldChg chg="del">
        <pc:chgData name="Dara Ramos" userId="07294a4c1f1f07d6" providerId="LiveId" clId="{4056A2ED-3C7A-4D2D-BAFF-7E3D247C26D3}" dt="2023-02-28T17:52:45.060" v="2" actId="47"/>
        <pc:sldMkLst>
          <pc:docMk/>
          <pc:sldMk cId="43894270" sldId="271"/>
        </pc:sldMkLst>
      </pc:sldChg>
      <pc:sldChg chg="modSp mod">
        <pc:chgData name="Dara Ramos" userId="07294a4c1f1f07d6" providerId="LiveId" clId="{4056A2ED-3C7A-4D2D-BAFF-7E3D247C26D3}" dt="2023-02-28T17:53:37.993" v="16" actId="207"/>
        <pc:sldMkLst>
          <pc:docMk/>
          <pc:sldMk cId="3276743418" sldId="272"/>
        </pc:sldMkLst>
        <pc:spChg chg="mod">
          <ac:chgData name="Dara Ramos" userId="07294a4c1f1f07d6" providerId="LiveId" clId="{4056A2ED-3C7A-4D2D-BAFF-7E3D247C26D3}" dt="2023-02-28T17:53:20.834" v="10" actId="207"/>
          <ac:spMkLst>
            <pc:docMk/>
            <pc:sldMk cId="3276743418" sldId="272"/>
            <ac:spMk id="2" creationId="{4532433A-585A-E2D8-3337-ABB5AABCA08E}"/>
          </ac:spMkLst>
        </pc:spChg>
        <pc:spChg chg="mod">
          <ac:chgData name="Dara Ramos" userId="07294a4c1f1f07d6" providerId="LiveId" clId="{4056A2ED-3C7A-4D2D-BAFF-7E3D247C26D3}" dt="2023-02-28T17:53:37.993" v="16" actId="207"/>
          <ac:spMkLst>
            <pc:docMk/>
            <pc:sldMk cId="3276743418" sldId="272"/>
            <ac:spMk id="3" creationId="{979013FA-33A8-752F-F5CA-0445D3252135}"/>
          </ac:spMkLst>
        </pc:spChg>
      </pc:sldChg>
      <pc:sldChg chg="addSp delSp modSp mod ord">
        <pc:chgData name="Dara Ramos" userId="07294a4c1f1f07d6" providerId="LiveId" clId="{4056A2ED-3C7A-4D2D-BAFF-7E3D247C26D3}" dt="2023-02-28T18:01:51.839" v="85" actId="1076"/>
        <pc:sldMkLst>
          <pc:docMk/>
          <pc:sldMk cId="3248266911" sldId="273"/>
        </pc:sldMkLst>
        <pc:spChg chg="mod">
          <ac:chgData name="Dara Ramos" userId="07294a4c1f1f07d6" providerId="LiveId" clId="{4056A2ED-3C7A-4D2D-BAFF-7E3D247C26D3}" dt="2023-02-28T17:59:34.494" v="66" actId="207"/>
          <ac:spMkLst>
            <pc:docMk/>
            <pc:sldMk cId="3248266911" sldId="273"/>
            <ac:spMk id="3" creationId="{E67B4C45-3033-577D-186A-D21C8F573B5E}"/>
          </ac:spMkLst>
        </pc:spChg>
        <pc:spChg chg="mod">
          <ac:chgData name="Dara Ramos" userId="07294a4c1f1f07d6" providerId="LiveId" clId="{4056A2ED-3C7A-4D2D-BAFF-7E3D247C26D3}" dt="2023-02-28T17:59:39.941" v="67" actId="207"/>
          <ac:spMkLst>
            <pc:docMk/>
            <pc:sldMk cId="3248266911" sldId="273"/>
            <ac:spMk id="4" creationId="{BA457037-AAF9-8294-D4E8-49CA8C857B34}"/>
          </ac:spMkLst>
        </pc:spChg>
        <pc:spChg chg="add del mod">
          <ac:chgData name="Dara Ramos" userId="07294a4c1f1f07d6" providerId="LiveId" clId="{4056A2ED-3C7A-4D2D-BAFF-7E3D247C26D3}" dt="2023-02-28T18:00:20.538" v="75" actId="207"/>
          <ac:spMkLst>
            <pc:docMk/>
            <pc:sldMk cId="3248266911" sldId="273"/>
            <ac:spMk id="26" creationId="{953BBD60-5C1F-E869-B6E3-99D4296B12AD}"/>
          </ac:spMkLst>
        </pc:spChg>
        <pc:spChg chg="mod">
          <ac:chgData name="Dara Ramos" userId="07294a4c1f1f07d6" providerId="LiveId" clId="{4056A2ED-3C7A-4D2D-BAFF-7E3D247C26D3}" dt="2023-02-28T18:00:50.125" v="83" actId="207"/>
          <ac:spMkLst>
            <pc:docMk/>
            <pc:sldMk cId="3248266911" sldId="273"/>
            <ac:spMk id="29" creationId="{D795FF0A-556B-68DF-D284-62D215C10F90}"/>
          </ac:spMkLst>
        </pc:spChg>
        <pc:picChg chg="add mod ord">
          <ac:chgData name="Dara Ramos" userId="07294a4c1f1f07d6" providerId="LiveId" clId="{4056A2ED-3C7A-4D2D-BAFF-7E3D247C26D3}" dt="2023-02-28T18:00:16.245" v="74" actId="167"/>
          <ac:picMkLst>
            <pc:docMk/>
            <pc:sldMk cId="3248266911" sldId="273"/>
            <ac:picMk id="5" creationId="{998BBE16-2EE4-C3F4-392E-B33FFCDE89F5}"/>
          </ac:picMkLst>
        </pc:picChg>
        <pc:picChg chg="add mod ord">
          <ac:chgData name="Dara Ramos" userId="07294a4c1f1f07d6" providerId="LiveId" clId="{4056A2ED-3C7A-4D2D-BAFF-7E3D247C26D3}" dt="2023-02-28T18:00:46.970" v="82" actId="167"/>
          <ac:picMkLst>
            <pc:docMk/>
            <pc:sldMk cId="3248266911" sldId="273"/>
            <ac:picMk id="7" creationId="{87DF2C60-D9D1-2E4A-D8DD-E9F88B706995}"/>
          </ac:picMkLst>
        </pc:picChg>
        <pc:picChg chg="add mod">
          <ac:chgData name="Dara Ramos" userId="07294a4c1f1f07d6" providerId="LiveId" clId="{4056A2ED-3C7A-4D2D-BAFF-7E3D247C26D3}" dt="2023-02-28T18:01:51.839" v="85" actId="1076"/>
          <ac:picMkLst>
            <pc:docMk/>
            <pc:sldMk cId="3248266911" sldId="273"/>
            <ac:picMk id="8" creationId="{FC3DBFD2-F913-FEE2-E264-B98D71DF48DF}"/>
          </ac:picMkLst>
        </pc:picChg>
        <pc:picChg chg="del">
          <ac:chgData name="Dara Ramos" userId="07294a4c1f1f07d6" providerId="LiveId" clId="{4056A2ED-3C7A-4D2D-BAFF-7E3D247C26D3}" dt="2023-02-28T18:00:10.751" v="72" actId="478"/>
          <ac:picMkLst>
            <pc:docMk/>
            <pc:sldMk cId="3248266911" sldId="273"/>
            <ac:picMk id="24" creationId="{0FCBF7F2-5452-4FF0-03F1-1EFBA084C780}"/>
          </ac:picMkLst>
        </pc:picChg>
        <pc:picChg chg="del">
          <ac:chgData name="Dara Ramos" userId="07294a4c1f1f07d6" providerId="LiveId" clId="{4056A2ED-3C7A-4D2D-BAFF-7E3D247C26D3}" dt="2023-02-28T18:00:39.212" v="80" actId="478"/>
          <ac:picMkLst>
            <pc:docMk/>
            <pc:sldMk cId="3248266911" sldId="273"/>
            <ac:picMk id="27" creationId="{36C3810B-9DA4-E72B-9E5A-AFE1CFD2CD8B}"/>
          </ac:picMkLst>
        </pc:picChg>
      </pc:sldChg>
      <pc:sldChg chg="addSp delSp modSp mod modClrScheme chgLayout">
        <pc:chgData name="Dara Ramos" userId="07294a4c1f1f07d6" providerId="LiveId" clId="{4056A2ED-3C7A-4D2D-BAFF-7E3D247C26D3}" dt="2023-02-28T18:05:10.238" v="113" actId="1076"/>
        <pc:sldMkLst>
          <pc:docMk/>
          <pc:sldMk cId="3608005353" sldId="274"/>
        </pc:sldMkLst>
        <pc:spChg chg="add del mod ord">
          <ac:chgData name="Dara Ramos" userId="07294a4c1f1f07d6" providerId="LiveId" clId="{4056A2ED-3C7A-4D2D-BAFF-7E3D247C26D3}" dt="2023-02-28T18:02:28.292" v="88" actId="700"/>
          <ac:spMkLst>
            <pc:docMk/>
            <pc:sldMk cId="3608005353" sldId="274"/>
            <ac:spMk id="2" creationId="{118E1772-F450-7F95-698C-D35E9B87187F}"/>
          </ac:spMkLst>
        </pc:spChg>
        <pc:spChg chg="add del mod ord">
          <ac:chgData name="Dara Ramos" userId="07294a4c1f1f07d6" providerId="LiveId" clId="{4056A2ED-3C7A-4D2D-BAFF-7E3D247C26D3}" dt="2023-02-28T18:02:28.292" v="88" actId="700"/>
          <ac:spMkLst>
            <pc:docMk/>
            <pc:sldMk cId="3608005353" sldId="274"/>
            <ac:spMk id="3" creationId="{095623F4-1240-668A-0111-A4EFBF90342D}"/>
          </ac:spMkLst>
        </pc:spChg>
        <pc:spChg chg="add del">
          <ac:chgData name="Dara Ramos" userId="07294a4c1f1f07d6" providerId="LiveId" clId="{4056A2ED-3C7A-4D2D-BAFF-7E3D247C26D3}" dt="2023-02-28T18:02:28.292" v="88" actId="700"/>
          <ac:spMkLst>
            <pc:docMk/>
            <pc:sldMk cId="3608005353" sldId="274"/>
            <ac:spMk id="4" creationId="{26BEBE74-387C-76F4-403E-7CD54C0F03DD}"/>
          </ac:spMkLst>
        </pc:spChg>
        <pc:spChg chg="add del mod ord">
          <ac:chgData name="Dara Ramos" userId="07294a4c1f1f07d6" providerId="LiveId" clId="{4056A2ED-3C7A-4D2D-BAFF-7E3D247C26D3}" dt="2023-02-28T18:02:28.292" v="88" actId="700"/>
          <ac:spMkLst>
            <pc:docMk/>
            <pc:sldMk cId="3608005353" sldId="274"/>
            <ac:spMk id="5" creationId="{599C4B76-6F75-58B2-4CC4-FF087F18C6FC}"/>
          </ac:spMkLst>
        </pc:spChg>
        <pc:spChg chg="add del mod ord">
          <ac:chgData name="Dara Ramos" userId="07294a4c1f1f07d6" providerId="LiveId" clId="{4056A2ED-3C7A-4D2D-BAFF-7E3D247C26D3}" dt="2023-02-28T18:02:22.004" v="87" actId="700"/>
          <ac:spMkLst>
            <pc:docMk/>
            <pc:sldMk cId="3608005353" sldId="274"/>
            <ac:spMk id="6" creationId="{61A78958-AC11-92AC-4687-2A46E72EE6E0}"/>
          </ac:spMkLst>
        </pc:spChg>
        <pc:spChg chg="add del mod ord">
          <ac:chgData name="Dara Ramos" userId="07294a4c1f1f07d6" providerId="LiveId" clId="{4056A2ED-3C7A-4D2D-BAFF-7E3D247C26D3}" dt="2023-02-28T18:02:22.004" v="87" actId="700"/>
          <ac:spMkLst>
            <pc:docMk/>
            <pc:sldMk cId="3608005353" sldId="274"/>
            <ac:spMk id="7" creationId="{7CDAA9ED-8B8D-060E-9F2C-2E56661D51E7}"/>
          </ac:spMkLst>
        </pc:spChg>
        <pc:spChg chg="add del mod ord">
          <ac:chgData name="Dara Ramos" userId="07294a4c1f1f07d6" providerId="LiveId" clId="{4056A2ED-3C7A-4D2D-BAFF-7E3D247C26D3}" dt="2023-02-28T18:02:22.004" v="87" actId="700"/>
          <ac:spMkLst>
            <pc:docMk/>
            <pc:sldMk cId="3608005353" sldId="274"/>
            <ac:spMk id="8" creationId="{FF53069D-8D6F-DCCB-80B7-07141AE18155}"/>
          </ac:spMkLst>
        </pc:spChg>
        <pc:spChg chg="add mod ord">
          <ac:chgData name="Dara Ramos" userId="07294a4c1f1f07d6" providerId="LiveId" clId="{4056A2ED-3C7A-4D2D-BAFF-7E3D247C26D3}" dt="2023-02-28T18:02:50.084" v="90" actId="207"/>
          <ac:spMkLst>
            <pc:docMk/>
            <pc:sldMk cId="3608005353" sldId="274"/>
            <ac:spMk id="9" creationId="{CED18F39-569E-83CF-5E2B-B114E5CC78B4}"/>
          </ac:spMkLst>
        </pc:spChg>
        <pc:spChg chg="add mod ord">
          <ac:chgData name="Dara Ramos" userId="07294a4c1f1f07d6" providerId="LiveId" clId="{4056A2ED-3C7A-4D2D-BAFF-7E3D247C26D3}" dt="2023-02-28T18:04:44.840" v="111" actId="1076"/>
          <ac:spMkLst>
            <pc:docMk/>
            <pc:sldMk cId="3608005353" sldId="274"/>
            <ac:spMk id="10" creationId="{37FEE610-0676-8950-934D-0AC8097F154E}"/>
          </ac:spMkLst>
        </pc:spChg>
        <pc:spChg chg="add del mod ord">
          <ac:chgData name="Dara Ramos" userId="07294a4c1f1f07d6" providerId="LiveId" clId="{4056A2ED-3C7A-4D2D-BAFF-7E3D247C26D3}" dt="2023-02-28T18:02:55.363" v="91" actId="478"/>
          <ac:spMkLst>
            <pc:docMk/>
            <pc:sldMk cId="3608005353" sldId="274"/>
            <ac:spMk id="11" creationId="{C3B6EC14-8371-1B1F-7D24-F0CB10284191}"/>
          </ac:spMkLst>
        </pc:spChg>
        <pc:picChg chg="add mod">
          <ac:chgData name="Dara Ramos" userId="07294a4c1f1f07d6" providerId="LiveId" clId="{4056A2ED-3C7A-4D2D-BAFF-7E3D247C26D3}" dt="2023-02-28T18:05:10.238" v="113" actId="1076"/>
          <ac:picMkLst>
            <pc:docMk/>
            <pc:sldMk cId="3608005353" sldId="274"/>
            <ac:picMk id="12" creationId="{EB67A1E9-9DF6-9CE7-19C4-572325C640B2}"/>
          </ac:picMkLst>
        </pc:picChg>
      </pc:sldChg>
      <pc:sldChg chg="addSp delSp modSp mod">
        <pc:chgData name="Dara Ramos" userId="07294a4c1f1f07d6" providerId="LiveId" clId="{4056A2ED-3C7A-4D2D-BAFF-7E3D247C26D3}" dt="2023-02-28T17:58:06.703" v="63" actId="1076"/>
        <pc:sldMkLst>
          <pc:docMk/>
          <pc:sldMk cId="1536015774" sldId="276"/>
        </pc:sldMkLst>
        <pc:spChg chg="mod ord">
          <ac:chgData name="Dara Ramos" userId="07294a4c1f1f07d6" providerId="LiveId" clId="{4056A2ED-3C7A-4D2D-BAFF-7E3D247C26D3}" dt="2023-02-28T17:58:06.703" v="63" actId="1076"/>
          <ac:spMkLst>
            <pc:docMk/>
            <pc:sldMk cId="1536015774" sldId="276"/>
            <ac:spMk id="2" creationId="{A79CD422-BE59-B379-FEA9-369D0C4FE6F3}"/>
          </ac:spMkLst>
        </pc:spChg>
        <pc:spChg chg="mod">
          <ac:chgData name="Dara Ramos" userId="07294a4c1f1f07d6" providerId="LiveId" clId="{4056A2ED-3C7A-4D2D-BAFF-7E3D247C26D3}" dt="2023-02-28T17:54:38.995" v="29" actId="207"/>
          <ac:spMkLst>
            <pc:docMk/>
            <pc:sldMk cId="1536015774" sldId="276"/>
            <ac:spMk id="3" creationId="{22A7FFEC-D2CE-161E-5184-957A69B7FF40}"/>
          </ac:spMkLst>
        </pc:spChg>
        <pc:spChg chg="mod">
          <ac:chgData name="Dara Ramos" userId="07294a4c1f1f07d6" providerId="LiveId" clId="{4056A2ED-3C7A-4D2D-BAFF-7E3D247C26D3}" dt="2023-02-28T17:54:51.734" v="33" actId="207"/>
          <ac:spMkLst>
            <pc:docMk/>
            <pc:sldMk cId="1536015774" sldId="276"/>
            <ac:spMk id="4" creationId="{FC596BB9-5D2F-140A-3192-0A90397D8828}"/>
          </ac:spMkLst>
        </pc:spChg>
        <pc:spChg chg="add del">
          <ac:chgData name="Dara Ramos" userId="07294a4c1f1f07d6" providerId="LiveId" clId="{4056A2ED-3C7A-4D2D-BAFF-7E3D247C26D3}" dt="2023-02-28T17:55:28.053" v="41" actId="478"/>
          <ac:spMkLst>
            <pc:docMk/>
            <pc:sldMk cId="1536015774" sldId="276"/>
            <ac:spMk id="5" creationId="{436F812E-C000-EC58-5BF7-732C12C02FAB}"/>
          </ac:spMkLst>
        </pc:spChg>
        <pc:spChg chg="add mod">
          <ac:chgData name="Dara Ramos" userId="07294a4c1f1f07d6" providerId="LiveId" clId="{4056A2ED-3C7A-4D2D-BAFF-7E3D247C26D3}" dt="2023-02-28T17:57:59.828" v="62" actId="1076"/>
          <ac:spMkLst>
            <pc:docMk/>
            <pc:sldMk cId="1536015774" sldId="276"/>
            <ac:spMk id="6" creationId="{53B385C6-D557-F931-0684-60CF8A234283}"/>
          </ac:spMkLst>
        </pc:spChg>
      </pc:sldChg>
      <pc:sldChg chg="addSp delSp modSp mod modClrScheme chgLayout">
        <pc:chgData name="Dara Ramos" userId="07294a4c1f1f07d6" providerId="LiveId" clId="{4056A2ED-3C7A-4D2D-BAFF-7E3D247C26D3}" dt="2023-02-28T18:20:08.650" v="276" actId="1076"/>
        <pc:sldMkLst>
          <pc:docMk/>
          <pc:sldMk cId="149049251" sldId="277"/>
        </pc:sldMkLst>
        <pc:spChg chg="del mod ord">
          <ac:chgData name="Dara Ramos" userId="07294a4c1f1f07d6" providerId="LiveId" clId="{4056A2ED-3C7A-4D2D-BAFF-7E3D247C26D3}" dt="2023-02-28T18:06:32.906" v="125" actId="700"/>
          <ac:spMkLst>
            <pc:docMk/>
            <pc:sldMk cId="149049251" sldId="277"/>
            <ac:spMk id="2" creationId="{14A06DED-987E-B72D-8918-D4E74EA3ADBC}"/>
          </ac:spMkLst>
        </pc:spChg>
        <pc:spChg chg="del">
          <ac:chgData name="Dara Ramos" userId="07294a4c1f1f07d6" providerId="LiveId" clId="{4056A2ED-3C7A-4D2D-BAFF-7E3D247C26D3}" dt="2023-02-28T18:06:32.906" v="125" actId="700"/>
          <ac:spMkLst>
            <pc:docMk/>
            <pc:sldMk cId="149049251" sldId="277"/>
            <ac:spMk id="3" creationId="{4E180535-48C0-6BA6-15CD-EA407945C50C}"/>
          </ac:spMkLst>
        </pc:spChg>
        <pc:spChg chg="del">
          <ac:chgData name="Dara Ramos" userId="07294a4c1f1f07d6" providerId="LiveId" clId="{4056A2ED-3C7A-4D2D-BAFF-7E3D247C26D3}" dt="2023-02-28T18:06:32.906" v="125" actId="700"/>
          <ac:spMkLst>
            <pc:docMk/>
            <pc:sldMk cId="149049251" sldId="277"/>
            <ac:spMk id="4" creationId="{1AE8C1E6-BA18-BD40-0BE0-0C248902C859}"/>
          </ac:spMkLst>
        </pc:spChg>
        <pc:spChg chg="del">
          <ac:chgData name="Dara Ramos" userId="07294a4c1f1f07d6" providerId="LiveId" clId="{4056A2ED-3C7A-4D2D-BAFF-7E3D247C26D3}" dt="2023-02-28T18:06:32.906" v="125" actId="700"/>
          <ac:spMkLst>
            <pc:docMk/>
            <pc:sldMk cId="149049251" sldId="277"/>
            <ac:spMk id="5" creationId="{81BC8D62-50D4-C132-C736-476982666AA5}"/>
          </ac:spMkLst>
        </pc:spChg>
        <pc:spChg chg="del">
          <ac:chgData name="Dara Ramos" userId="07294a4c1f1f07d6" providerId="LiveId" clId="{4056A2ED-3C7A-4D2D-BAFF-7E3D247C26D3}" dt="2023-02-28T18:06:32.906" v="125" actId="700"/>
          <ac:spMkLst>
            <pc:docMk/>
            <pc:sldMk cId="149049251" sldId="277"/>
            <ac:spMk id="6" creationId="{6886523D-2E95-2389-BD8D-598EB6BCCB21}"/>
          </ac:spMkLst>
        </pc:spChg>
        <pc:spChg chg="del">
          <ac:chgData name="Dara Ramos" userId="07294a4c1f1f07d6" providerId="LiveId" clId="{4056A2ED-3C7A-4D2D-BAFF-7E3D247C26D3}" dt="2023-02-28T18:06:32.906" v="125" actId="700"/>
          <ac:spMkLst>
            <pc:docMk/>
            <pc:sldMk cId="149049251" sldId="277"/>
            <ac:spMk id="7" creationId="{FD3B1725-312D-0F90-BC54-968CCAA05784}"/>
          </ac:spMkLst>
        </pc:spChg>
        <pc:spChg chg="del mod ord">
          <ac:chgData name="Dara Ramos" userId="07294a4c1f1f07d6" providerId="LiveId" clId="{4056A2ED-3C7A-4D2D-BAFF-7E3D247C26D3}" dt="2023-02-28T18:06:32.906" v="125" actId="700"/>
          <ac:spMkLst>
            <pc:docMk/>
            <pc:sldMk cId="149049251" sldId="277"/>
            <ac:spMk id="8" creationId="{E1DAB8EF-6D8C-30ED-E26A-C3528BE96657}"/>
          </ac:spMkLst>
        </pc:spChg>
        <pc:spChg chg="add mod ord">
          <ac:chgData name="Dara Ramos" userId="07294a4c1f1f07d6" providerId="LiveId" clId="{4056A2ED-3C7A-4D2D-BAFF-7E3D247C26D3}" dt="2023-02-28T18:06:57.330" v="128" actId="207"/>
          <ac:spMkLst>
            <pc:docMk/>
            <pc:sldMk cId="149049251" sldId="277"/>
            <ac:spMk id="9" creationId="{57CBA73A-0620-34DF-6237-B415FA67177B}"/>
          </ac:spMkLst>
        </pc:spChg>
        <pc:spChg chg="add mod ord">
          <ac:chgData name="Dara Ramos" userId="07294a4c1f1f07d6" providerId="LiveId" clId="{4056A2ED-3C7A-4D2D-BAFF-7E3D247C26D3}" dt="2023-02-28T18:08:02.796" v="142" actId="1076"/>
          <ac:spMkLst>
            <pc:docMk/>
            <pc:sldMk cId="149049251" sldId="277"/>
            <ac:spMk id="10" creationId="{FA5436BB-4F93-EF47-9D61-6EC9E32EC720}"/>
          </ac:spMkLst>
        </pc:spChg>
        <pc:spChg chg="add mod">
          <ac:chgData name="Dara Ramos" userId="07294a4c1f1f07d6" providerId="LiveId" clId="{4056A2ED-3C7A-4D2D-BAFF-7E3D247C26D3}" dt="2023-02-28T18:08:13.719" v="143" actId="1582"/>
          <ac:spMkLst>
            <pc:docMk/>
            <pc:sldMk cId="149049251" sldId="277"/>
            <ac:spMk id="11" creationId="{57CEB90E-2E26-1F42-363B-2E0053695757}"/>
          </ac:spMkLst>
        </pc:spChg>
        <pc:spChg chg="mod">
          <ac:chgData name="Dara Ramos" userId="07294a4c1f1f07d6" providerId="LiveId" clId="{4056A2ED-3C7A-4D2D-BAFF-7E3D247C26D3}" dt="2023-02-28T18:09:54.133" v="155" actId="27803"/>
          <ac:spMkLst>
            <pc:docMk/>
            <pc:sldMk cId="149049251" sldId="277"/>
            <ac:spMk id="19" creationId="{2331965D-3A42-43EE-B7FC-4770DB634331}"/>
          </ac:spMkLst>
        </pc:spChg>
        <pc:spChg chg="mod">
          <ac:chgData name="Dara Ramos" userId="07294a4c1f1f07d6" providerId="LiveId" clId="{4056A2ED-3C7A-4D2D-BAFF-7E3D247C26D3}" dt="2023-02-28T18:09:54.133" v="155" actId="27803"/>
          <ac:spMkLst>
            <pc:docMk/>
            <pc:sldMk cId="149049251" sldId="277"/>
            <ac:spMk id="20" creationId="{CD054CA0-C7BD-007A-1C79-5EB6C1292DA1}"/>
          </ac:spMkLst>
        </pc:spChg>
        <pc:spChg chg="mod">
          <ac:chgData name="Dara Ramos" userId="07294a4c1f1f07d6" providerId="LiveId" clId="{4056A2ED-3C7A-4D2D-BAFF-7E3D247C26D3}" dt="2023-02-28T18:09:53.583" v="154" actId="1076"/>
          <ac:spMkLst>
            <pc:docMk/>
            <pc:sldMk cId="149049251" sldId="277"/>
            <ac:spMk id="21" creationId="{716BCA5F-AE2A-64DC-8488-3A00D2E89F32}"/>
          </ac:spMkLst>
        </pc:spChg>
        <pc:grpChg chg="add del mod">
          <ac:chgData name="Dara Ramos" userId="07294a4c1f1f07d6" providerId="LiveId" clId="{4056A2ED-3C7A-4D2D-BAFF-7E3D247C26D3}" dt="2023-02-28T18:09:54.133" v="155" actId="27803"/>
          <ac:grpSpMkLst>
            <pc:docMk/>
            <pc:sldMk cId="149049251" sldId="277"/>
            <ac:grpSpMk id="18" creationId="{1D5A9DCC-E64E-570E-3CE8-98FCB625E5C9}"/>
          </ac:grpSpMkLst>
        </pc:grpChg>
        <pc:picChg chg="add del mod">
          <ac:chgData name="Dara Ramos" userId="07294a4c1f1f07d6" providerId="LiveId" clId="{4056A2ED-3C7A-4D2D-BAFF-7E3D247C26D3}" dt="2023-02-28T18:10:22.560" v="162" actId="478"/>
          <ac:picMkLst>
            <pc:docMk/>
            <pc:sldMk cId="149049251" sldId="277"/>
            <ac:picMk id="13" creationId="{89D6DB16-FD78-41A1-3F1C-C9118ED5D996}"/>
          </ac:picMkLst>
        </pc:picChg>
        <pc:picChg chg="add del mod">
          <ac:chgData name="Dara Ramos" userId="07294a4c1f1f07d6" providerId="LiveId" clId="{4056A2ED-3C7A-4D2D-BAFF-7E3D247C26D3}" dt="2023-02-28T18:09:55.623" v="158" actId="931"/>
          <ac:picMkLst>
            <pc:docMk/>
            <pc:sldMk cId="149049251" sldId="277"/>
            <ac:picMk id="15" creationId="{1A4C0891-DF0A-78EB-139D-7DDF2BAB31FA}"/>
          </ac:picMkLst>
        </pc:picChg>
        <pc:picChg chg="add del mod">
          <ac:chgData name="Dara Ramos" userId="07294a4c1f1f07d6" providerId="LiveId" clId="{4056A2ED-3C7A-4D2D-BAFF-7E3D247C26D3}" dt="2023-02-28T18:09:55.623" v="158" actId="931"/>
          <ac:picMkLst>
            <pc:docMk/>
            <pc:sldMk cId="149049251" sldId="277"/>
            <ac:picMk id="17" creationId="{716BCA5F-AE2A-64DC-8488-3A00D2E89F32}"/>
          </ac:picMkLst>
        </pc:picChg>
        <pc:picChg chg="add del mod">
          <ac:chgData name="Dara Ramos" userId="07294a4c1f1f07d6" providerId="LiveId" clId="{4056A2ED-3C7A-4D2D-BAFF-7E3D247C26D3}" dt="2023-02-28T18:13:38.188" v="186" actId="478"/>
          <ac:picMkLst>
            <pc:docMk/>
            <pc:sldMk cId="149049251" sldId="277"/>
            <ac:picMk id="23" creationId="{96079BB5-B2D0-70C6-9183-94192CE999E1}"/>
          </ac:picMkLst>
        </pc:picChg>
        <pc:picChg chg="add mod">
          <ac:chgData name="Dara Ramos" userId="07294a4c1f1f07d6" providerId="LiveId" clId="{4056A2ED-3C7A-4D2D-BAFF-7E3D247C26D3}" dt="2023-02-28T18:20:08.650" v="276" actId="1076"/>
          <ac:picMkLst>
            <pc:docMk/>
            <pc:sldMk cId="149049251" sldId="277"/>
            <ac:picMk id="25" creationId="{E4B1E8F7-E261-A2B0-51ED-D6343B2928A6}"/>
          </ac:picMkLst>
        </pc:picChg>
      </pc:sldChg>
      <pc:sldChg chg="del">
        <pc:chgData name="Dara Ramos" userId="07294a4c1f1f07d6" providerId="LiveId" clId="{4056A2ED-3C7A-4D2D-BAFF-7E3D247C26D3}" dt="2023-02-28T17:52:44.020" v="1" actId="47"/>
        <pc:sldMkLst>
          <pc:docMk/>
          <pc:sldMk cId="1489652423" sldId="278"/>
        </pc:sldMkLst>
      </pc:sldChg>
      <pc:sldChg chg="modSp add mod">
        <pc:chgData name="Dara Ramos" userId="07294a4c1f1f07d6" providerId="LiveId" clId="{4056A2ED-3C7A-4D2D-BAFF-7E3D247C26D3}" dt="2023-02-28T18:05:59.158" v="124" actId="27636"/>
        <pc:sldMkLst>
          <pc:docMk/>
          <pc:sldMk cId="1754774707" sldId="278"/>
        </pc:sldMkLst>
        <pc:spChg chg="mod">
          <ac:chgData name="Dara Ramos" userId="07294a4c1f1f07d6" providerId="LiveId" clId="{4056A2ED-3C7A-4D2D-BAFF-7E3D247C26D3}" dt="2023-02-28T18:05:44.707" v="119"/>
          <ac:spMkLst>
            <pc:docMk/>
            <pc:sldMk cId="1754774707" sldId="278"/>
            <ac:spMk id="9" creationId="{CED18F39-569E-83CF-5E2B-B114E5CC78B4}"/>
          </ac:spMkLst>
        </pc:spChg>
        <pc:spChg chg="mod">
          <ac:chgData name="Dara Ramos" userId="07294a4c1f1f07d6" providerId="LiveId" clId="{4056A2ED-3C7A-4D2D-BAFF-7E3D247C26D3}" dt="2023-02-28T18:05:59.158" v="124" actId="27636"/>
          <ac:spMkLst>
            <pc:docMk/>
            <pc:sldMk cId="1754774707" sldId="278"/>
            <ac:spMk id="10" creationId="{37FEE610-0676-8950-934D-0AC8097F154E}"/>
          </ac:spMkLst>
        </pc:spChg>
      </pc:sldChg>
      <pc:sldChg chg="delSp modSp add mod">
        <pc:chgData name="Dara Ramos" userId="07294a4c1f1f07d6" providerId="LiveId" clId="{4056A2ED-3C7A-4D2D-BAFF-7E3D247C26D3}" dt="2023-02-28T18:13:55.678" v="198" actId="20577"/>
        <pc:sldMkLst>
          <pc:docMk/>
          <pc:sldMk cId="3023062714" sldId="279"/>
        </pc:sldMkLst>
        <pc:spChg chg="mod">
          <ac:chgData name="Dara Ramos" userId="07294a4c1f1f07d6" providerId="LiveId" clId="{4056A2ED-3C7A-4D2D-BAFF-7E3D247C26D3}" dt="2023-02-28T18:13:55.678" v="198" actId="20577"/>
          <ac:spMkLst>
            <pc:docMk/>
            <pc:sldMk cId="3023062714" sldId="279"/>
            <ac:spMk id="9" creationId="{57CBA73A-0620-34DF-6237-B415FA67177B}"/>
          </ac:spMkLst>
        </pc:spChg>
        <pc:spChg chg="mod">
          <ac:chgData name="Dara Ramos" userId="07294a4c1f1f07d6" providerId="LiveId" clId="{4056A2ED-3C7A-4D2D-BAFF-7E3D247C26D3}" dt="2023-02-28T18:12:40.924" v="181" actId="1076"/>
          <ac:spMkLst>
            <pc:docMk/>
            <pc:sldMk cId="3023062714" sldId="279"/>
            <ac:spMk id="10" creationId="{FA5436BB-4F93-EF47-9D61-6EC9E32EC720}"/>
          </ac:spMkLst>
        </pc:spChg>
        <pc:spChg chg="mod">
          <ac:chgData name="Dara Ramos" userId="07294a4c1f1f07d6" providerId="LiveId" clId="{4056A2ED-3C7A-4D2D-BAFF-7E3D247C26D3}" dt="2023-02-28T18:12:35.105" v="180" actId="1076"/>
          <ac:spMkLst>
            <pc:docMk/>
            <pc:sldMk cId="3023062714" sldId="279"/>
            <ac:spMk id="11" creationId="{57CEB90E-2E26-1F42-363B-2E0053695757}"/>
          </ac:spMkLst>
        </pc:spChg>
        <pc:picChg chg="mod">
          <ac:chgData name="Dara Ramos" userId="07294a4c1f1f07d6" providerId="LiveId" clId="{4056A2ED-3C7A-4D2D-BAFF-7E3D247C26D3}" dt="2023-02-28T18:12:50.208" v="183" actId="1076"/>
          <ac:picMkLst>
            <pc:docMk/>
            <pc:sldMk cId="3023062714" sldId="279"/>
            <ac:picMk id="23" creationId="{96079BB5-B2D0-70C6-9183-94192CE999E1}"/>
          </ac:picMkLst>
        </pc:picChg>
        <pc:picChg chg="del mod">
          <ac:chgData name="Dara Ramos" userId="07294a4c1f1f07d6" providerId="LiveId" clId="{4056A2ED-3C7A-4D2D-BAFF-7E3D247C26D3}" dt="2023-02-28T18:13:40.726" v="187" actId="478"/>
          <ac:picMkLst>
            <pc:docMk/>
            <pc:sldMk cId="3023062714" sldId="279"/>
            <ac:picMk id="25" creationId="{E4B1E8F7-E261-A2B0-51ED-D6343B2928A6}"/>
          </ac:picMkLst>
        </pc:picChg>
      </pc:sldChg>
      <pc:sldChg chg="addSp delSp modSp add mod modClrScheme chgLayout">
        <pc:chgData name="Dara Ramos" userId="07294a4c1f1f07d6" providerId="LiveId" clId="{4056A2ED-3C7A-4D2D-BAFF-7E3D247C26D3}" dt="2023-02-28T18:22:49.033" v="317" actId="120"/>
        <pc:sldMkLst>
          <pc:docMk/>
          <pc:sldMk cId="304722658" sldId="280"/>
        </pc:sldMkLst>
        <pc:spChg chg="add del mod ord">
          <ac:chgData name="Dara Ramos" userId="07294a4c1f1f07d6" providerId="LiveId" clId="{4056A2ED-3C7A-4D2D-BAFF-7E3D247C26D3}" dt="2023-02-28T18:21:48.952" v="304" actId="1076"/>
          <ac:spMkLst>
            <pc:docMk/>
            <pc:sldMk cId="304722658" sldId="280"/>
            <ac:spMk id="4" creationId="{34D2FA74-5000-F886-DD89-42D899C6B588}"/>
          </ac:spMkLst>
        </pc:spChg>
        <pc:spChg chg="add del">
          <ac:chgData name="Dara Ramos" userId="07294a4c1f1f07d6" providerId="LiveId" clId="{4056A2ED-3C7A-4D2D-BAFF-7E3D247C26D3}" dt="2023-02-28T18:20:57.184" v="283" actId="22"/>
          <ac:spMkLst>
            <pc:docMk/>
            <pc:sldMk cId="304722658" sldId="280"/>
            <ac:spMk id="8" creationId="{E1FA76E6-F30A-3998-5550-072FDBC4E498}"/>
          </ac:spMkLst>
        </pc:spChg>
        <pc:spChg chg="mod ord">
          <ac:chgData name="Dara Ramos" userId="07294a4c1f1f07d6" providerId="LiveId" clId="{4056A2ED-3C7A-4D2D-BAFF-7E3D247C26D3}" dt="2023-02-28T18:22:07.214" v="305" actId="700"/>
          <ac:spMkLst>
            <pc:docMk/>
            <pc:sldMk cId="304722658" sldId="280"/>
            <ac:spMk id="9" creationId="{57CBA73A-0620-34DF-6237-B415FA67177B}"/>
          </ac:spMkLst>
        </pc:spChg>
        <pc:spChg chg="mod ord">
          <ac:chgData name="Dara Ramos" userId="07294a4c1f1f07d6" providerId="LiveId" clId="{4056A2ED-3C7A-4D2D-BAFF-7E3D247C26D3}" dt="2023-02-28T18:22:29.098" v="312" actId="20577"/>
          <ac:spMkLst>
            <pc:docMk/>
            <pc:sldMk cId="304722658" sldId="280"/>
            <ac:spMk id="10" creationId="{FA5436BB-4F93-EF47-9D61-6EC9E32EC720}"/>
          </ac:spMkLst>
        </pc:spChg>
        <pc:spChg chg="del">
          <ac:chgData name="Dara Ramos" userId="07294a4c1f1f07d6" providerId="LiveId" clId="{4056A2ED-3C7A-4D2D-BAFF-7E3D247C26D3}" dt="2023-02-28T18:14:36.601" v="206" actId="478"/>
          <ac:spMkLst>
            <pc:docMk/>
            <pc:sldMk cId="304722658" sldId="280"/>
            <ac:spMk id="11" creationId="{57CEB90E-2E26-1F42-363B-2E0053695757}"/>
          </ac:spMkLst>
        </pc:spChg>
        <pc:spChg chg="add mod">
          <ac:chgData name="Dara Ramos" userId="07294a4c1f1f07d6" providerId="LiveId" clId="{4056A2ED-3C7A-4D2D-BAFF-7E3D247C26D3}" dt="2023-02-28T18:22:49.033" v="317" actId="120"/>
          <ac:spMkLst>
            <pc:docMk/>
            <pc:sldMk cId="304722658" sldId="280"/>
            <ac:spMk id="13" creationId="{E36BFED9-4F5C-CAF2-2FD9-1E62CB71BF55}"/>
          </ac:spMkLst>
        </pc:spChg>
        <pc:spChg chg="add del mod ord">
          <ac:chgData name="Dara Ramos" userId="07294a4c1f1f07d6" providerId="LiveId" clId="{4056A2ED-3C7A-4D2D-BAFF-7E3D247C26D3}" dt="2023-02-28T18:22:14.219" v="307" actId="478"/>
          <ac:spMkLst>
            <pc:docMk/>
            <pc:sldMk cId="304722658" sldId="280"/>
            <ac:spMk id="14" creationId="{8D39F5A6-63C9-4425-A5BD-07F49E544705}"/>
          </ac:spMkLst>
        </pc:spChg>
        <pc:picChg chg="add del mod">
          <ac:chgData name="Dara Ramos" userId="07294a4c1f1f07d6" providerId="LiveId" clId="{4056A2ED-3C7A-4D2D-BAFF-7E3D247C26D3}" dt="2023-02-28T18:17:04.537" v="234" actId="478"/>
          <ac:picMkLst>
            <pc:docMk/>
            <pc:sldMk cId="304722658" sldId="280"/>
            <ac:picMk id="3" creationId="{6F9064E2-A3BD-35CF-730E-3530EBE696B1}"/>
          </ac:picMkLst>
        </pc:picChg>
        <pc:picChg chg="add del mod">
          <ac:chgData name="Dara Ramos" userId="07294a4c1f1f07d6" providerId="LiveId" clId="{4056A2ED-3C7A-4D2D-BAFF-7E3D247C26D3}" dt="2023-02-28T18:20:34.295" v="280" actId="478"/>
          <ac:picMkLst>
            <pc:docMk/>
            <pc:sldMk cId="304722658" sldId="280"/>
            <ac:picMk id="6" creationId="{C83201DB-D6B9-547A-C35B-FB003516522F}"/>
          </ac:picMkLst>
        </pc:picChg>
        <pc:picChg chg="del">
          <ac:chgData name="Dara Ramos" userId="07294a4c1f1f07d6" providerId="LiveId" clId="{4056A2ED-3C7A-4D2D-BAFF-7E3D247C26D3}" dt="2023-02-28T18:14:24.235" v="204" actId="478"/>
          <ac:picMkLst>
            <pc:docMk/>
            <pc:sldMk cId="304722658" sldId="280"/>
            <ac:picMk id="23" creationId="{96079BB5-B2D0-70C6-9183-94192CE999E1}"/>
          </ac:picMkLst>
        </pc:picChg>
      </pc:sldChg>
      <pc:sldChg chg="delSp modSp add mod">
        <pc:chgData name="Dara Ramos" userId="07294a4c1f1f07d6" providerId="LiveId" clId="{4056A2ED-3C7A-4D2D-BAFF-7E3D247C26D3}" dt="2023-02-28T18:28:50.042" v="483" actId="20577"/>
        <pc:sldMkLst>
          <pc:docMk/>
          <pc:sldMk cId="189395982" sldId="281"/>
        </pc:sldMkLst>
        <pc:spChg chg="del">
          <ac:chgData name="Dara Ramos" userId="07294a4c1f1f07d6" providerId="LiveId" clId="{4056A2ED-3C7A-4D2D-BAFF-7E3D247C26D3}" dt="2023-02-28T18:23:43.705" v="336" actId="478"/>
          <ac:spMkLst>
            <pc:docMk/>
            <pc:sldMk cId="189395982" sldId="281"/>
            <ac:spMk id="4" creationId="{34D2FA74-5000-F886-DD89-42D899C6B588}"/>
          </ac:spMkLst>
        </pc:spChg>
        <pc:spChg chg="mod">
          <ac:chgData name="Dara Ramos" userId="07294a4c1f1f07d6" providerId="LiveId" clId="{4056A2ED-3C7A-4D2D-BAFF-7E3D247C26D3}" dt="2023-02-28T18:23:40.509" v="335" actId="20577"/>
          <ac:spMkLst>
            <pc:docMk/>
            <pc:sldMk cId="189395982" sldId="281"/>
            <ac:spMk id="9" creationId="{57CBA73A-0620-34DF-6237-B415FA67177B}"/>
          </ac:spMkLst>
        </pc:spChg>
        <pc:spChg chg="mod">
          <ac:chgData name="Dara Ramos" userId="07294a4c1f1f07d6" providerId="LiveId" clId="{4056A2ED-3C7A-4D2D-BAFF-7E3D247C26D3}" dt="2023-02-28T18:28:50.042" v="483" actId="20577"/>
          <ac:spMkLst>
            <pc:docMk/>
            <pc:sldMk cId="189395982" sldId="281"/>
            <ac:spMk id="10" creationId="{FA5436BB-4F93-EF47-9D61-6EC9E32EC720}"/>
          </ac:spMkLst>
        </pc:spChg>
        <pc:spChg chg="del mod">
          <ac:chgData name="Dara Ramos" userId="07294a4c1f1f07d6" providerId="LiveId" clId="{4056A2ED-3C7A-4D2D-BAFF-7E3D247C26D3}" dt="2023-02-28T18:24:28.929" v="377" actId="478"/>
          <ac:spMkLst>
            <pc:docMk/>
            <pc:sldMk cId="189395982" sldId="281"/>
            <ac:spMk id="13" creationId="{E36BFED9-4F5C-CAF2-2FD9-1E62CB71BF55}"/>
          </ac:spMkLst>
        </pc:spChg>
      </pc:sldChg>
      <pc:sldChg chg="add del ord">
        <pc:chgData name="Dara Ramos" userId="07294a4c1f1f07d6" providerId="LiveId" clId="{4056A2ED-3C7A-4D2D-BAFF-7E3D247C26D3}" dt="2023-02-28T18:23:23.236" v="322" actId="2890"/>
        <pc:sldMkLst>
          <pc:docMk/>
          <pc:sldMk cId="2219226642" sldId="281"/>
        </pc:sldMkLst>
      </pc:sldChg>
      <pc:sldChg chg="addSp delSp modSp add mod ord modClrScheme chgLayout">
        <pc:chgData name="Dara Ramos" userId="07294a4c1f1f07d6" providerId="LiveId" clId="{4056A2ED-3C7A-4D2D-BAFF-7E3D247C26D3}" dt="2023-02-28T18:34:06.524" v="572" actId="700"/>
        <pc:sldMkLst>
          <pc:docMk/>
          <pc:sldMk cId="574318381" sldId="282"/>
        </pc:sldMkLst>
        <pc:spChg chg="add mod">
          <ac:chgData name="Dara Ramos" userId="07294a4c1f1f07d6" providerId="LiveId" clId="{4056A2ED-3C7A-4D2D-BAFF-7E3D247C26D3}" dt="2023-02-28T18:32:44.905" v="562" actId="1076"/>
          <ac:spMkLst>
            <pc:docMk/>
            <pc:sldMk cId="574318381" sldId="282"/>
            <ac:spMk id="3" creationId="{2FEFB598-204B-57AE-E19F-6DDFB3291356}"/>
          </ac:spMkLst>
        </pc:spChg>
        <pc:spChg chg="mod ord">
          <ac:chgData name="Dara Ramos" userId="07294a4c1f1f07d6" providerId="LiveId" clId="{4056A2ED-3C7A-4D2D-BAFF-7E3D247C26D3}" dt="2023-02-28T18:34:06.524" v="572" actId="700"/>
          <ac:spMkLst>
            <pc:docMk/>
            <pc:sldMk cId="574318381" sldId="282"/>
            <ac:spMk id="9" creationId="{CED18F39-569E-83CF-5E2B-B114E5CC78B4}"/>
          </ac:spMkLst>
        </pc:spChg>
        <pc:spChg chg="mod ord">
          <ac:chgData name="Dara Ramos" userId="07294a4c1f1f07d6" providerId="LiveId" clId="{4056A2ED-3C7A-4D2D-BAFF-7E3D247C26D3}" dt="2023-02-28T18:34:06.524" v="572" actId="700"/>
          <ac:spMkLst>
            <pc:docMk/>
            <pc:sldMk cId="574318381" sldId="282"/>
            <ac:spMk id="10" creationId="{37FEE610-0676-8950-934D-0AC8097F154E}"/>
          </ac:spMkLst>
        </pc:spChg>
        <pc:picChg chg="add del">
          <ac:chgData name="Dara Ramos" userId="07294a4c1f1f07d6" providerId="LiveId" clId="{4056A2ED-3C7A-4D2D-BAFF-7E3D247C26D3}" dt="2023-02-28T18:34:05.031" v="571" actId="478"/>
          <ac:picMkLst>
            <pc:docMk/>
            <pc:sldMk cId="574318381" sldId="282"/>
            <ac:picMk id="12" creationId="{EB67A1E9-9DF6-9CE7-19C4-572325C640B2}"/>
          </ac:picMkLst>
        </pc:picChg>
      </pc:sldChg>
      <pc:sldChg chg="addSp delSp modSp add mod ord modClrScheme chgLayout">
        <pc:chgData name="Dara Ramos" userId="07294a4c1f1f07d6" providerId="LiveId" clId="{4056A2ED-3C7A-4D2D-BAFF-7E3D247C26D3}" dt="2023-02-28T18:46:29.843" v="719" actId="1076"/>
        <pc:sldMkLst>
          <pc:docMk/>
          <pc:sldMk cId="2550989556" sldId="283"/>
        </pc:sldMkLst>
        <pc:spChg chg="mod ord">
          <ac:chgData name="Dara Ramos" userId="07294a4c1f1f07d6" providerId="LiveId" clId="{4056A2ED-3C7A-4D2D-BAFF-7E3D247C26D3}" dt="2023-02-28T18:43:16.905" v="684" actId="27636"/>
          <ac:spMkLst>
            <pc:docMk/>
            <pc:sldMk cId="2550989556" sldId="283"/>
            <ac:spMk id="2" creationId="{A79CD422-BE59-B379-FEA9-369D0C4FE6F3}"/>
          </ac:spMkLst>
        </pc:spChg>
        <pc:spChg chg="mod ord">
          <ac:chgData name="Dara Ramos" userId="07294a4c1f1f07d6" providerId="LiveId" clId="{4056A2ED-3C7A-4D2D-BAFF-7E3D247C26D3}" dt="2023-02-28T18:34:48.652" v="576"/>
          <ac:spMkLst>
            <pc:docMk/>
            <pc:sldMk cId="2550989556" sldId="283"/>
            <ac:spMk id="3" creationId="{22A7FFEC-D2CE-161E-5184-957A69B7FF40}"/>
          </ac:spMkLst>
        </pc:spChg>
        <pc:spChg chg="del mod ord">
          <ac:chgData name="Dara Ramos" userId="07294a4c1f1f07d6" providerId="LiveId" clId="{4056A2ED-3C7A-4D2D-BAFF-7E3D247C26D3}" dt="2023-02-28T18:34:51.797" v="577" actId="478"/>
          <ac:spMkLst>
            <pc:docMk/>
            <pc:sldMk cId="2550989556" sldId="283"/>
            <ac:spMk id="4" creationId="{FC596BB9-5D2F-140A-3192-0A90397D8828}"/>
          </ac:spMkLst>
        </pc:spChg>
        <pc:spChg chg="del mod">
          <ac:chgData name="Dara Ramos" userId="07294a4c1f1f07d6" providerId="LiveId" clId="{4056A2ED-3C7A-4D2D-BAFF-7E3D247C26D3}" dt="2023-02-28T18:41:49.155" v="670" actId="478"/>
          <ac:spMkLst>
            <pc:docMk/>
            <pc:sldMk cId="2550989556" sldId="283"/>
            <ac:spMk id="6" creationId="{53B385C6-D557-F931-0684-60CF8A234283}"/>
          </ac:spMkLst>
        </pc:spChg>
        <pc:spChg chg="add del mod">
          <ac:chgData name="Dara Ramos" userId="07294a4c1f1f07d6" providerId="LiveId" clId="{4056A2ED-3C7A-4D2D-BAFF-7E3D247C26D3}" dt="2023-02-28T18:34:54.250" v="578" actId="478"/>
          <ac:spMkLst>
            <pc:docMk/>
            <pc:sldMk cId="2550989556" sldId="283"/>
            <ac:spMk id="7" creationId="{4B8E7C32-ABFC-DF1F-A77C-D9EB1638C81C}"/>
          </ac:spMkLst>
        </pc:spChg>
        <pc:picChg chg="add del mod">
          <ac:chgData name="Dara Ramos" userId="07294a4c1f1f07d6" providerId="LiveId" clId="{4056A2ED-3C7A-4D2D-BAFF-7E3D247C26D3}" dt="2023-02-28T18:40:33.159" v="654" actId="478"/>
          <ac:picMkLst>
            <pc:docMk/>
            <pc:sldMk cId="2550989556" sldId="283"/>
            <ac:picMk id="8" creationId="{16445401-6F62-657F-3D9E-DDE27CF99F0D}"/>
          </ac:picMkLst>
        </pc:picChg>
        <pc:picChg chg="add mod">
          <ac:chgData name="Dara Ramos" userId="07294a4c1f1f07d6" providerId="LiveId" clId="{4056A2ED-3C7A-4D2D-BAFF-7E3D247C26D3}" dt="2023-02-28T18:43:27.663" v="686" actId="1076"/>
          <ac:picMkLst>
            <pc:docMk/>
            <pc:sldMk cId="2550989556" sldId="283"/>
            <ac:picMk id="9" creationId="{B27E05E8-59A7-E216-9882-A7499EAC095F}"/>
          </ac:picMkLst>
        </pc:picChg>
        <pc:picChg chg="add mod">
          <ac:chgData name="Dara Ramos" userId="07294a4c1f1f07d6" providerId="LiveId" clId="{4056A2ED-3C7A-4D2D-BAFF-7E3D247C26D3}" dt="2023-02-28T18:46:29.843" v="719" actId="1076"/>
          <ac:picMkLst>
            <pc:docMk/>
            <pc:sldMk cId="2550989556" sldId="283"/>
            <ac:picMk id="10" creationId="{9DBBCFC1-DE94-02D8-678E-5268E9C83B2B}"/>
          </ac:picMkLst>
        </pc:picChg>
        <pc:picChg chg="add mod">
          <ac:chgData name="Dara Ramos" userId="07294a4c1f1f07d6" providerId="LiveId" clId="{4056A2ED-3C7A-4D2D-BAFF-7E3D247C26D3}" dt="2023-02-28T18:46:25.054" v="718" actId="1076"/>
          <ac:picMkLst>
            <pc:docMk/>
            <pc:sldMk cId="2550989556" sldId="283"/>
            <ac:picMk id="11" creationId="{B3C1F329-D579-8AAB-D354-89EC632316F9}"/>
          </ac:picMkLst>
        </pc:picChg>
      </pc:sldChg>
      <pc:sldChg chg="delSp modSp add mod">
        <pc:chgData name="Dara Ramos" userId="07294a4c1f1f07d6" providerId="LiveId" clId="{4056A2ED-3C7A-4D2D-BAFF-7E3D247C26D3}" dt="2023-02-28T18:46:17.038" v="717" actId="20577"/>
        <pc:sldMkLst>
          <pc:docMk/>
          <pc:sldMk cId="1996306954" sldId="284"/>
        </pc:sldMkLst>
        <pc:spChg chg="mod">
          <ac:chgData name="Dara Ramos" userId="07294a4c1f1f07d6" providerId="LiveId" clId="{4056A2ED-3C7A-4D2D-BAFF-7E3D247C26D3}" dt="2023-02-28T18:46:17.038" v="717" actId="20577"/>
          <ac:spMkLst>
            <pc:docMk/>
            <pc:sldMk cId="1996306954" sldId="284"/>
            <ac:spMk id="2" creationId="{A79CD422-BE59-B379-FEA9-369D0C4FE6F3}"/>
          </ac:spMkLst>
        </pc:spChg>
        <pc:spChg chg="mod">
          <ac:chgData name="Dara Ramos" userId="07294a4c1f1f07d6" providerId="LiveId" clId="{4056A2ED-3C7A-4D2D-BAFF-7E3D247C26D3}" dt="2023-02-28T18:44:00.564" v="691"/>
          <ac:spMkLst>
            <pc:docMk/>
            <pc:sldMk cId="1996306954" sldId="284"/>
            <ac:spMk id="3" creationId="{22A7FFEC-D2CE-161E-5184-957A69B7FF40}"/>
          </ac:spMkLst>
        </pc:spChg>
        <pc:picChg chg="mod">
          <ac:chgData name="Dara Ramos" userId="07294a4c1f1f07d6" providerId="LiveId" clId="{4056A2ED-3C7A-4D2D-BAFF-7E3D247C26D3}" dt="2023-02-28T18:45:56.406" v="713" actId="1076"/>
          <ac:picMkLst>
            <pc:docMk/>
            <pc:sldMk cId="1996306954" sldId="284"/>
            <ac:picMk id="9" creationId="{B27E05E8-59A7-E216-9882-A7499EAC095F}"/>
          </ac:picMkLst>
        </pc:picChg>
        <pc:picChg chg="mod">
          <ac:chgData name="Dara Ramos" userId="07294a4c1f1f07d6" providerId="LiveId" clId="{4056A2ED-3C7A-4D2D-BAFF-7E3D247C26D3}" dt="2023-02-28T18:46:00.386" v="714" actId="1076"/>
          <ac:picMkLst>
            <pc:docMk/>
            <pc:sldMk cId="1996306954" sldId="284"/>
            <ac:picMk id="10" creationId="{9DBBCFC1-DE94-02D8-678E-5268E9C83B2B}"/>
          </ac:picMkLst>
        </pc:picChg>
        <pc:picChg chg="del">
          <ac:chgData name="Dara Ramos" userId="07294a4c1f1f07d6" providerId="LiveId" clId="{4056A2ED-3C7A-4D2D-BAFF-7E3D247C26D3}" dt="2023-02-28T18:46:02.356" v="715" actId="478"/>
          <ac:picMkLst>
            <pc:docMk/>
            <pc:sldMk cId="1996306954" sldId="284"/>
            <ac:picMk id="11" creationId="{B3C1F329-D579-8AAB-D354-89EC632316F9}"/>
          </ac:picMkLst>
        </pc:picChg>
      </pc:sldChg>
      <pc:sldChg chg="delSp modSp add mod ord">
        <pc:chgData name="Dara Ramos" userId="07294a4c1f1f07d6" providerId="LiveId" clId="{4056A2ED-3C7A-4D2D-BAFF-7E3D247C26D3}" dt="2023-02-28T18:49:16.848" v="768" actId="1076"/>
        <pc:sldMkLst>
          <pc:docMk/>
          <pc:sldMk cId="3474245220" sldId="285"/>
        </pc:sldMkLst>
        <pc:spChg chg="mod">
          <ac:chgData name="Dara Ramos" userId="07294a4c1f1f07d6" providerId="LiveId" clId="{4056A2ED-3C7A-4D2D-BAFF-7E3D247C26D3}" dt="2023-02-28T18:49:09.631" v="766" actId="1076"/>
          <ac:spMkLst>
            <pc:docMk/>
            <pc:sldMk cId="3474245220" sldId="285"/>
            <ac:spMk id="2" creationId="{A79CD422-BE59-B379-FEA9-369D0C4FE6F3}"/>
          </ac:spMkLst>
        </pc:spChg>
        <pc:spChg chg="mod">
          <ac:chgData name="Dara Ramos" userId="07294a4c1f1f07d6" providerId="LiveId" clId="{4056A2ED-3C7A-4D2D-BAFF-7E3D247C26D3}" dt="2023-02-28T18:47:15.845" v="732" actId="20577"/>
          <ac:spMkLst>
            <pc:docMk/>
            <pc:sldMk cId="3474245220" sldId="285"/>
            <ac:spMk id="3" creationId="{22A7FFEC-D2CE-161E-5184-957A69B7FF40}"/>
          </ac:spMkLst>
        </pc:spChg>
        <pc:picChg chg="mod">
          <ac:chgData name="Dara Ramos" userId="07294a4c1f1f07d6" providerId="LiveId" clId="{4056A2ED-3C7A-4D2D-BAFF-7E3D247C26D3}" dt="2023-02-28T18:49:12.392" v="767" actId="1076"/>
          <ac:picMkLst>
            <pc:docMk/>
            <pc:sldMk cId="3474245220" sldId="285"/>
            <ac:picMk id="9" creationId="{B27E05E8-59A7-E216-9882-A7499EAC095F}"/>
          </ac:picMkLst>
        </pc:picChg>
        <pc:picChg chg="mod">
          <ac:chgData name="Dara Ramos" userId="07294a4c1f1f07d6" providerId="LiveId" clId="{4056A2ED-3C7A-4D2D-BAFF-7E3D247C26D3}" dt="2023-02-28T18:49:16.848" v="768" actId="1076"/>
          <ac:picMkLst>
            <pc:docMk/>
            <pc:sldMk cId="3474245220" sldId="285"/>
            <ac:picMk id="10" creationId="{9DBBCFC1-DE94-02D8-678E-5268E9C83B2B}"/>
          </ac:picMkLst>
        </pc:picChg>
        <pc:picChg chg="del">
          <ac:chgData name="Dara Ramos" userId="07294a4c1f1f07d6" providerId="LiveId" clId="{4056A2ED-3C7A-4D2D-BAFF-7E3D247C26D3}" dt="2023-02-28T18:48:21.099" v="756" actId="478"/>
          <ac:picMkLst>
            <pc:docMk/>
            <pc:sldMk cId="3474245220" sldId="285"/>
            <ac:picMk id="11" creationId="{B3C1F329-D579-8AAB-D354-89EC632316F9}"/>
          </ac:picMkLst>
        </pc:picChg>
      </pc:sldChg>
      <pc:sldChg chg="addSp modSp add mod">
        <pc:chgData name="Dara Ramos" userId="07294a4c1f1f07d6" providerId="LiveId" clId="{4056A2ED-3C7A-4D2D-BAFF-7E3D247C26D3}" dt="2023-02-28T18:57:52.857" v="806" actId="20577"/>
        <pc:sldMkLst>
          <pc:docMk/>
          <pc:sldMk cId="3234488169" sldId="286"/>
        </pc:sldMkLst>
        <pc:spChg chg="mod">
          <ac:chgData name="Dara Ramos" userId="07294a4c1f1f07d6" providerId="LiveId" clId="{4056A2ED-3C7A-4D2D-BAFF-7E3D247C26D3}" dt="2023-02-28T18:57:52.857" v="806" actId="20577"/>
          <ac:spMkLst>
            <pc:docMk/>
            <pc:sldMk cId="3234488169" sldId="286"/>
            <ac:spMk id="2" creationId="{A79CD422-BE59-B379-FEA9-369D0C4FE6F3}"/>
          </ac:spMkLst>
        </pc:spChg>
        <pc:spChg chg="mod">
          <ac:chgData name="Dara Ramos" userId="07294a4c1f1f07d6" providerId="LiveId" clId="{4056A2ED-3C7A-4D2D-BAFF-7E3D247C26D3}" dt="2023-02-28T18:55:19.706" v="770"/>
          <ac:spMkLst>
            <pc:docMk/>
            <pc:sldMk cId="3234488169" sldId="286"/>
            <ac:spMk id="3" creationId="{22A7FFEC-D2CE-161E-5184-957A69B7FF40}"/>
          </ac:spMkLst>
        </pc:spChg>
        <pc:picChg chg="add mod">
          <ac:chgData name="Dara Ramos" userId="07294a4c1f1f07d6" providerId="LiveId" clId="{4056A2ED-3C7A-4D2D-BAFF-7E3D247C26D3}" dt="2023-02-28T18:57:49.178" v="805" actId="1035"/>
          <ac:picMkLst>
            <pc:docMk/>
            <pc:sldMk cId="3234488169" sldId="286"/>
            <ac:picMk id="4" creationId="{35973E7A-7D03-4B60-9323-2D4EB2F19D94}"/>
          </ac:picMkLst>
        </pc:picChg>
        <pc:picChg chg="mod">
          <ac:chgData name="Dara Ramos" userId="07294a4c1f1f07d6" providerId="LiveId" clId="{4056A2ED-3C7A-4D2D-BAFF-7E3D247C26D3}" dt="2023-02-28T18:57:26.309" v="799" actId="1076"/>
          <ac:picMkLst>
            <pc:docMk/>
            <pc:sldMk cId="3234488169" sldId="286"/>
            <ac:picMk id="9" creationId="{B27E05E8-59A7-E216-9882-A7499EAC095F}"/>
          </ac:picMkLst>
        </pc:picChg>
        <pc:picChg chg="mod">
          <ac:chgData name="Dara Ramos" userId="07294a4c1f1f07d6" providerId="LiveId" clId="{4056A2ED-3C7A-4D2D-BAFF-7E3D247C26D3}" dt="2023-02-28T18:57:33.534" v="801" actId="1076"/>
          <ac:picMkLst>
            <pc:docMk/>
            <pc:sldMk cId="3234488169" sldId="286"/>
            <ac:picMk id="10" creationId="{9DBBCFC1-DE94-02D8-678E-5268E9C83B2B}"/>
          </ac:picMkLst>
        </pc:picChg>
      </pc:sldChg>
      <pc:sldChg chg="delSp modSp add mod">
        <pc:chgData name="Dara Ramos" userId="07294a4c1f1f07d6" providerId="LiveId" clId="{4056A2ED-3C7A-4D2D-BAFF-7E3D247C26D3}" dt="2023-02-28T18:59:38.063" v="824" actId="1076"/>
        <pc:sldMkLst>
          <pc:docMk/>
          <pc:sldMk cId="1495211543" sldId="287"/>
        </pc:sldMkLst>
        <pc:spChg chg="mod">
          <ac:chgData name="Dara Ramos" userId="07294a4c1f1f07d6" providerId="LiveId" clId="{4056A2ED-3C7A-4D2D-BAFF-7E3D247C26D3}" dt="2023-02-28T18:59:38.063" v="824" actId="1076"/>
          <ac:spMkLst>
            <pc:docMk/>
            <pc:sldMk cId="1495211543" sldId="287"/>
            <ac:spMk id="2" creationId="{A79CD422-BE59-B379-FEA9-369D0C4FE6F3}"/>
          </ac:spMkLst>
        </pc:spChg>
        <pc:spChg chg="mod">
          <ac:chgData name="Dara Ramos" userId="07294a4c1f1f07d6" providerId="LiveId" clId="{4056A2ED-3C7A-4D2D-BAFF-7E3D247C26D3}" dt="2023-02-28T18:58:20.681" v="810"/>
          <ac:spMkLst>
            <pc:docMk/>
            <pc:sldMk cId="1495211543" sldId="287"/>
            <ac:spMk id="3" creationId="{22A7FFEC-D2CE-161E-5184-957A69B7FF40}"/>
          </ac:spMkLst>
        </pc:spChg>
        <pc:picChg chg="del">
          <ac:chgData name="Dara Ramos" userId="07294a4c1f1f07d6" providerId="LiveId" clId="{4056A2ED-3C7A-4D2D-BAFF-7E3D247C26D3}" dt="2023-02-28T18:59:22.922" v="821" actId="478"/>
          <ac:picMkLst>
            <pc:docMk/>
            <pc:sldMk cId="1495211543" sldId="287"/>
            <ac:picMk id="4" creationId="{35973E7A-7D03-4B60-9323-2D4EB2F19D94}"/>
          </ac:picMkLst>
        </pc:picChg>
        <pc:picChg chg="del">
          <ac:chgData name="Dara Ramos" userId="07294a4c1f1f07d6" providerId="LiveId" clId="{4056A2ED-3C7A-4D2D-BAFF-7E3D247C26D3}" dt="2023-02-28T18:59:29.407" v="823" actId="478"/>
          <ac:picMkLst>
            <pc:docMk/>
            <pc:sldMk cId="1495211543" sldId="287"/>
            <ac:picMk id="9" creationId="{B27E05E8-59A7-E216-9882-A7499EAC095F}"/>
          </ac:picMkLst>
        </pc:picChg>
      </pc:sldChg>
      <pc:sldChg chg="modSp add mod ord">
        <pc:chgData name="Dara Ramos" userId="07294a4c1f1f07d6" providerId="LiveId" clId="{4056A2ED-3C7A-4D2D-BAFF-7E3D247C26D3}" dt="2023-02-28T19:01:48.577" v="850" actId="1076"/>
        <pc:sldMkLst>
          <pc:docMk/>
          <pc:sldMk cId="515548796" sldId="288"/>
        </pc:sldMkLst>
        <pc:spChg chg="mod">
          <ac:chgData name="Dara Ramos" userId="07294a4c1f1f07d6" providerId="LiveId" clId="{4056A2ED-3C7A-4D2D-BAFF-7E3D247C26D3}" dt="2023-02-28T19:01:43.441" v="848" actId="1076"/>
          <ac:spMkLst>
            <pc:docMk/>
            <pc:sldMk cId="515548796" sldId="288"/>
            <ac:spMk id="2" creationId="{A79CD422-BE59-B379-FEA9-369D0C4FE6F3}"/>
          </ac:spMkLst>
        </pc:spChg>
        <pc:spChg chg="mod">
          <ac:chgData name="Dara Ramos" userId="07294a4c1f1f07d6" providerId="LiveId" clId="{4056A2ED-3C7A-4D2D-BAFF-7E3D247C26D3}" dt="2023-02-28T19:00:14.543" v="830"/>
          <ac:spMkLst>
            <pc:docMk/>
            <pc:sldMk cId="515548796" sldId="288"/>
            <ac:spMk id="3" creationId="{22A7FFEC-D2CE-161E-5184-957A69B7FF40}"/>
          </ac:spMkLst>
        </pc:spChg>
        <pc:picChg chg="mod">
          <ac:chgData name="Dara Ramos" userId="07294a4c1f1f07d6" providerId="LiveId" clId="{4056A2ED-3C7A-4D2D-BAFF-7E3D247C26D3}" dt="2023-02-28T19:01:48.577" v="850" actId="1076"/>
          <ac:picMkLst>
            <pc:docMk/>
            <pc:sldMk cId="515548796" sldId="288"/>
            <ac:picMk id="4" creationId="{35973E7A-7D03-4B60-9323-2D4EB2F19D94}"/>
          </ac:picMkLst>
        </pc:picChg>
        <pc:picChg chg="mod">
          <ac:chgData name="Dara Ramos" userId="07294a4c1f1f07d6" providerId="LiveId" clId="{4056A2ED-3C7A-4D2D-BAFF-7E3D247C26D3}" dt="2023-02-28T19:01:46.841" v="849" actId="1076"/>
          <ac:picMkLst>
            <pc:docMk/>
            <pc:sldMk cId="515548796" sldId="288"/>
            <ac:picMk id="10" creationId="{9DBBCFC1-DE94-02D8-678E-5268E9C83B2B}"/>
          </ac:picMkLst>
        </pc:picChg>
      </pc:sldChg>
    </pc:docChg>
  </pc:docChgLst>
  <pc:docChgLst>
    <pc:chgData name="Dara Ramos" userId="07294a4c1f1f07d6" providerId="LiveId" clId="{9C6C0248-A718-4706-B41E-68B2D27994A7}"/>
    <pc:docChg chg="undo redo custSel addSld delSld modSld sldOrd">
      <pc:chgData name="Dara Ramos" userId="07294a4c1f1f07d6" providerId="LiveId" clId="{9C6C0248-A718-4706-B41E-68B2D27994A7}" dt="2023-04-03T16:54:11.829" v="1025" actId="13244"/>
      <pc:docMkLst>
        <pc:docMk/>
      </pc:docMkLst>
      <pc:sldChg chg="del">
        <pc:chgData name="Dara Ramos" userId="07294a4c1f1f07d6" providerId="LiveId" clId="{9C6C0248-A718-4706-B41E-68B2D27994A7}" dt="2023-04-03T16:39:43.867" v="948" actId="47"/>
        <pc:sldMkLst>
          <pc:docMk/>
          <pc:sldMk cId="2943169238" sldId="261"/>
        </pc:sldMkLst>
      </pc:sldChg>
      <pc:sldChg chg="del">
        <pc:chgData name="Dara Ramos" userId="07294a4c1f1f07d6" providerId="LiveId" clId="{9C6C0248-A718-4706-B41E-68B2D27994A7}" dt="2023-04-03T16:39:45.046" v="949" actId="47"/>
        <pc:sldMkLst>
          <pc:docMk/>
          <pc:sldMk cId="4208838059" sldId="262"/>
        </pc:sldMkLst>
      </pc:sldChg>
      <pc:sldChg chg="modSp mod">
        <pc:chgData name="Dara Ramos" userId="07294a4c1f1f07d6" providerId="LiveId" clId="{9C6C0248-A718-4706-B41E-68B2D27994A7}" dt="2023-04-03T16:48:09.097" v="950" actId="962"/>
        <pc:sldMkLst>
          <pc:docMk/>
          <pc:sldMk cId="3276743418" sldId="272"/>
        </pc:sldMkLst>
        <pc:picChg chg="mod">
          <ac:chgData name="Dara Ramos" userId="07294a4c1f1f07d6" providerId="LiveId" clId="{9C6C0248-A718-4706-B41E-68B2D27994A7}" dt="2023-04-03T16:48:09.097" v="950" actId="962"/>
          <ac:picMkLst>
            <pc:docMk/>
            <pc:sldMk cId="3276743418" sldId="272"/>
            <ac:picMk id="5" creationId="{356A8E8B-B583-1DA2-5E67-3420E0C06C40}"/>
          </ac:picMkLst>
        </pc:picChg>
      </pc:sldChg>
      <pc:sldChg chg="modSp mod">
        <pc:chgData name="Dara Ramos" userId="07294a4c1f1f07d6" providerId="LiveId" clId="{9C6C0248-A718-4706-B41E-68B2D27994A7}" dt="2023-04-03T16:48:17.494" v="954" actId="962"/>
        <pc:sldMkLst>
          <pc:docMk/>
          <pc:sldMk cId="3248266911" sldId="273"/>
        </pc:sldMkLst>
        <pc:picChg chg="mod">
          <ac:chgData name="Dara Ramos" userId="07294a4c1f1f07d6" providerId="LiveId" clId="{9C6C0248-A718-4706-B41E-68B2D27994A7}" dt="2023-04-03T16:48:15.854" v="953" actId="962"/>
          <ac:picMkLst>
            <pc:docMk/>
            <pc:sldMk cId="3248266911" sldId="273"/>
            <ac:picMk id="5" creationId="{998BBE16-2EE4-C3F4-392E-B33FFCDE89F5}"/>
          </ac:picMkLst>
        </pc:picChg>
        <pc:picChg chg="mod">
          <ac:chgData name="Dara Ramos" userId="07294a4c1f1f07d6" providerId="LiveId" clId="{9C6C0248-A718-4706-B41E-68B2D27994A7}" dt="2023-04-03T16:48:14.252" v="952" actId="962"/>
          <ac:picMkLst>
            <pc:docMk/>
            <pc:sldMk cId="3248266911" sldId="273"/>
            <ac:picMk id="7" creationId="{87DF2C60-D9D1-2E4A-D8DD-E9F88B706995}"/>
          </ac:picMkLst>
        </pc:picChg>
        <pc:picChg chg="mod">
          <ac:chgData name="Dara Ramos" userId="07294a4c1f1f07d6" providerId="LiveId" clId="{9C6C0248-A718-4706-B41E-68B2D27994A7}" dt="2023-04-03T16:48:17.494" v="954" actId="962"/>
          <ac:picMkLst>
            <pc:docMk/>
            <pc:sldMk cId="3248266911" sldId="273"/>
            <ac:picMk id="8" creationId="{FC3DBFD2-F913-FEE2-E264-B98D71DF48DF}"/>
          </ac:picMkLst>
        </pc:picChg>
      </pc:sldChg>
      <pc:sldChg chg="modSp mod">
        <pc:chgData name="Dara Ramos" userId="07294a4c1f1f07d6" providerId="LiveId" clId="{9C6C0248-A718-4706-B41E-68B2D27994A7}" dt="2023-04-03T16:49:27.729" v="989" actId="13244"/>
        <pc:sldMkLst>
          <pc:docMk/>
          <pc:sldMk cId="3608005353" sldId="274"/>
        </pc:sldMkLst>
        <pc:spChg chg="ord">
          <ac:chgData name="Dara Ramos" userId="07294a4c1f1f07d6" providerId="LiveId" clId="{9C6C0248-A718-4706-B41E-68B2D27994A7}" dt="2023-04-03T16:49:27.729" v="989" actId="13244"/>
          <ac:spMkLst>
            <pc:docMk/>
            <pc:sldMk cId="3608005353" sldId="274"/>
            <ac:spMk id="9" creationId="{CED18F39-569E-83CF-5E2B-B114E5CC78B4}"/>
          </ac:spMkLst>
        </pc:spChg>
        <pc:picChg chg="mod">
          <ac:chgData name="Dara Ramos" userId="07294a4c1f1f07d6" providerId="LiveId" clId="{9C6C0248-A718-4706-B41E-68B2D27994A7}" dt="2023-04-03T16:48:19.786" v="955" actId="962"/>
          <ac:picMkLst>
            <pc:docMk/>
            <pc:sldMk cId="3608005353" sldId="274"/>
            <ac:picMk id="12" creationId="{EB67A1E9-9DF6-9CE7-19C4-572325C640B2}"/>
          </ac:picMkLst>
        </pc:picChg>
      </pc:sldChg>
      <pc:sldChg chg="del">
        <pc:chgData name="Dara Ramos" userId="07294a4c1f1f07d6" providerId="LiveId" clId="{9C6C0248-A718-4706-B41E-68B2D27994A7}" dt="2023-04-03T15:57:44.665" v="405" actId="47"/>
        <pc:sldMkLst>
          <pc:docMk/>
          <pc:sldMk cId="2685082754" sldId="275"/>
        </pc:sldMkLst>
      </pc:sldChg>
      <pc:sldChg chg="modSp mod">
        <pc:chgData name="Dara Ramos" userId="07294a4c1f1f07d6" providerId="LiveId" clId="{9C6C0248-A718-4706-B41E-68B2D27994A7}" dt="2023-04-03T16:48:12.182" v="951" actId="962"/>
        <pc:sldMkLst>
          <pc:docMk/>
          <pc:sldMk cId="1536015774" sldId="276"/>
        </pc:sldMkLst>
        <pc:spChg chg="mod">
          <ac:chgData name="Dara Ramos" userId="07294a4c1f1f07d6" providerId="LiveId" clId="{9C6C0248-A718-4706-B41E-68B2D27994A7}" dt="2023-04-03T16:48:12.182" v="951" actId="962"/>
          <ac:spMkLst>
            <pc:docMk/>
            <pc:sldMk cId="1536015774" sldId="276"/>
            <ac:spMk id="6" creationId="{53B385C6-D557-F931-0684-60CF8A234283}"/>
          </ac:spMkLst>
        </pc:spChg>
      </pc:sldChg>
      <pc:sldChg chg="modSp mod">
        <pc:chgData name="Dara Ramos" userId="07294a4c1f1f07d6" providerId="LiveId" clId="{9C6C0248-A718-4706-B41E-68B2D27994A7}" dt="2023-04-03T16:49:55.249" v="992" actId="13244"/>
        <pc:sldMkLst>
          <pc:docMk/>
          <pc:sldMk cId="149049251" sldId="277"/>
        </pc:sldMkLst>
        <pc:spChg chg="ord">
          <ac:chgData name="Dara Ramos" userId="07294a4c1f1f07d6" providerId="LiveId" clId="{9C6C0248-A718-4706-B41E-68B2D27994A7}" dt="2023-04-03T16:49:53.739" v="991" actId="13244"/>
          <ac:spMkLst>
            <pc:docMk/>
            <pc:sldMk cId="149049251" sldId="277"/>
            <ac:spMk id="9" creationId="{57CBA73A-0620-34DF-6237-B415FA67177B}"/>
          </ac:spMkLst>
        </pc:spChg>
        <pc:spChg chg="mod">
          <ac:chgData name="Dara Ramos" userId="07294a4c1f1f07d6" providerId="LiveId" clId="{9C6C0248-A718-4706-B41E-68B2D27994A7}" dt="2023-04-03T16:48:24.218" v="957" actId="962"/>
          <ac:spMkLst>
            <pc:docMk/>
            <pc:sldMk cId="149049251" sldId="277"/>
            <ac:spMk id="11" creationId="{57CEB90E-2E26-1F42-363B-2E0053695757}"/>
          </ac:spMkLst>
        </pc:spChg>
        <pc:picChg chg="ord">
          <ac:chgData name="Dara Ramos" userId="07294a4c1f1f07d6" providerId="LiveId" clId="{9C6C0248-A718-4706-B41E-68B2D27994A7}" dt="2023-04-03T16:49:55.249" v="992" actId="13244"/>
          <ac:picMkLst>
            <pc:docMk/>
            <pc:sldMk cId="149049251" sldId="277"/>
            <ac:picMk id="25" creationId="{E4B1E8F7-E261-A2B0-51ED-D6343B2928A6}"/>
          </ac:picMkLst>
        </pc:picChg>
      </pc:sldChg>
      <pc:sldChg chg="modSp mod">
        <pc:chgData name="Dara Ramos" userId="07294a4c1f1f07d6" providerId="LiveId" clId="{9C6C0248-A718-4706-B41E-68B2D27994A7}" dt="2023-04-03T16:49:40.118" v="990" actId="13244"/>
        <pc:sldMkLst>
          <pc:docMk/>
          <pc:sldMk cId="1754774707" sldId="278"/>
        </pc:sldMkLst>
        <pc:spChg chg="ord">
          <ac:chgData name="Dara Ramos" userId="07294a4c1f1f07d6" providerId="LiveId" clId="{9C6C0248-A718-4706-B41E-68B2D27994A7}" dt="2023-04-03T16:49:40.118" v="990" actId="13244"/>
          <ac:spMkLst>
            <pc:docMk/>
            <pc:sldMk cId="1754774707" sldId="278"/>
            <ac:spMk id="9" creationId="{CED18F39-569E-83CF-5E2B-B114E5CC78B4}"/>
          </ac:spMkLst>
        </pc:spChg>
        <pc:picChg chg="mod">
          <ac:chgData name="Dara Ramos" userId="07294a4c1f1f07d6" providerId="LiveId" clId="{9C6C0248-A718-4706-B41E-68B2D27994A7}" dt="2023-04-03T16:48:22.127" v="956" actId="962"/>
          <ac:picMkLst>
            <pc:docMk/>
            <pc:sldMk cId="1754774707" sldId="278"/>
            <ac:picMk id="12" creationId="{EB67A1E9-9DF6-9CE7-19C4-572325C640B2}"/>
          </ac:picMkLst>
        </pc:picChg>
      </pc:sldChg>
      <pc:sldChg chg="modSp mod">
        <pc:chgData name="Dara Ramos" userId="07294a4c1f1f07d6" providerId="LiveId" clId="{9C6C0248-A718-4706-B41E-68B2D27994A7}" dt="2023-04-03T16:50:08.150" v="994" actId="13244"/>
        <pc:sldMkLst>
          <pc:docMk/>
          <pc:sldMk cId="3023062714" sldId="279"/>
        </pc:sldMkLst>
        <pc:spChg chg="ord">
          <ac:chgData name="Dara Ramos" userId="07294a4c1f1f07d6" providerId="LiveId" clId="{9C6C0248-A718-4706-B41E-68B2D27994A7}" dt="2023-04-03T16:50:06.381" v="993" actId="13244"/>
          <ac:spMkLst>
            <pc:docMk/>
            <pc:sldMk cId="3023062714" sldId="279"/>
            <ac:spMk id="9" creationId="{57CBA73A-0620-34DF-6237-B415FA67177B}"/>
          </ac:spMkLst>
        </pc:spChg>
        <pc:spChg chg="mod">
          <ac:chgData name="Dara Ramos" userId="07294a4c1f1f07d6" providerId="LiveId" clId="{9C6C0248-A718-4706-B41E-68B2D27994A7}" dt="2023-04-03T16:48:25.927" v="958" actId="962"/>
          <ac:spMkLst>
            <pc:docMk/>
            <pc:sldMk cId="3023062714" sldId="279"/>
            <ac:spMk id="11" creationId="{57CEB90E-2E26-1F42-363B-2E0053695757}"/>
          </ac:spMkLst>
        </pc:spChg>
        <pc:picChg chg="ord">
          <ac:chgData name="Dara Ramos" userId="07294a4c1f1f07d6" providerId="LiveId" clId="{9C6C0248-A718-4706-B41E-68B2D27994A7}" dt="2023-04-03T16:50:08.150" v="994" actId="13244"/>
          <ac:picMkLst>
            <pc:docMk/>
            <pc:sldMk cId="3023062714" sldId="279"/>
            <ac:picMk id="23" creationId="{96079BB5-B2D0-70C6-9183-94192CE999E1}"/>
          </ac:picMkLst>
        </pc:picChg>
      </pc:sldChg>
      <pc:sldChg chg="modSp mod">
        <pc:chgData name="Dara Ramos" userId="07294a4c1f1f07d6" providerId="LiveId" clId="{9C6C0248-A718-4706-B41E-68B2D27994A7}" dt="2023-04-03T16:50:21.422" v="995" actId="13244"/>
        <pc:sldMkLst>
          <pc:docMk/>
          <pc:sldMk cId="304722658" sldId="280"/>
        </pc:sldMkLst>
        <pc:spChg chg="ord">
          <ac:chgData name="Dara Ramos" userId="07294a4c1f1f07d6" providerId="LiveId" clId="{9C6C0248-A718-4706-B41E-68B2D27994A7}" dt="2023-04-03T16:50:21.422" v="995" actId="13244"/>
          <ac:spMkLst>
            <pc:docMk/>
            <pc:sldMk cId="304722658" sldId="280"/>
            <ac:spMk id="10" creationId="{FA5436BB-4F93-EF47-9D61-6EC9E32EC720}"/>
          </ac:spMkLst>
        </pc:spChg>
      </pc:sldChg>
      <pc:sldChg chg="modSp mod">
        <pc:chgData name="Dara Ramos" userId="07294a4c1f1f07d6" providerId="LiveId" clId="{9C6C0248-A718-4706-B41E-68B2D27994A7}" dt="2023-04-03T16:50:32.648" v="996" actId="13244"/>
        <pc:sldMkLst>
          <pc:docMk/>
          <pc:sldMk cId="189395982" sldId="281"/>
        </pc:sldMkLst>
        <pc:spChg chg="ord">
          <ac:chgData name="Dara Ramos" userId="07294a4c1f1f07d6" providerId="LiveId" clId="{9C6C0248-A718-4706-B41E-68B2D27994A7}" dt="2023-04-03T16:50:32.648" v="996" actId="13244"/>
          <ac:spMkLst>
            <pc:docMk/>
            <pc:sldMk cId="189395982" sldId="281"/>
            <ac:spMk id="9" creationId="{57CBA73A-0620-34DF-6237-B415FA67177B}"/>
          </ac:spMkLst>
        </pc:spChg>
      </pc:sldChg>
      <pc:sldChg chg="modSp mod">
        <pc:chgData name="Dara Ramos" userId="07294a4c1f1f07d6" providerId="LiveId" clId="{9C6C0248-A718-4706-B41E-68B2D27994A7}" dt="2023-04-03T16:50:41.990" v="998" actId="13244"/>
        <pc:sldMkLst>
          <pc:docMk/>
          <pc:sldMk cId="574318381" sldId="282"/>
        </pc:sldMkLst>
        <pc:spChg chg="ord">
          <ac:chgData name="Dara Ramos" userId="07294a4c1f1f07d6" providerId="LiveId" clId="{9C6C0248-A718-4706-B41E-68B2D27994A7}" dt="2023-04-03T16:50:40.198" v="997" actId="13244"/>
          <ac:spMkLst>
            <pc:docMk/>
            <pc:sldMk cId="574318381" sldId="282"/>
            <ac:spMk id="9" creationId="{CED18F39-569E-83CF-5E2B-B114E5CC78B4}"/>
          </ac:spMkLst>
        </pc:spChg>
        <pc:picChg chg="mod ord">
          <ac:chgData name="Dara Ramos" userId="07294a4c1f1f07d6" providerId="LiveId" clId="{9C6C0248-A718-4706-B41E-68B2D27994A7}" dt="2023-04-03T16:50:41.990" v="998" actId="13244"/>
          <ac:picMkLst>
            <pc:docMk/>
            <pc:sldMk cId="574318381" sldId="282"/>
            <ac:picMk id="12" creationId="{EB67A1E9-9DF6-9CE7-19C4-572325C640B2}"/>
          </ac:picMkLst>
        </pc:picChg>
      </pc:sldChg>
      <pc:sldChg chg="modSp mod">
        <pc:chgData name="Dara Ramos" userId="07294a4c1f1f07d6" providerId="LiveId" clId="{9C6C0248-A718-4706-B41E-68B2D27994A7}" dt="2023-04-03T16:50:50.535" v="999" actId="13244"/>
        <pc:sldMkLst>
          <pc:docMk/>
          <pc:sldMk cId="2550989556" sldId="283"/>
        </pc:sldMkLst>
        <pc:spChg chg="ord">
          <ac:chgData name="Dara Ramos" userId="07294a4c1f1f07d6" providerId="LiveId" clId="{9C6C0248-A718-4706-B41E-68B2D27994A7}" dt="2023-04-03T16:50:50.535" v="999" actId="13244"/>
          <ac:spMkLst>
            <pc:docMk/>
            <pc:sldMk cId="2550989556" sldId="283"/>
            <ac:spMk id="3" creationId="{22A7FFEC-D2CE-161E-5184-957A69B7FF40}"/>
          </ac:spMkLst>
        </pc:spChg>
        <pc:picChg chg="mod">
          <ac:chgData name="Dara Ramos" userId="07294a4c1f1f07d6" providerId="LiveId" clId="{9C6C0248-A718-4706-B41E-68B2D27994A7}" dt="2023-04-03T16:48:30.805" v="960" actId="962"/>
          <ac:picMkLst>
            <pc:docMk/>
            <pc:sldMk cId="2550989556" sldId="283"/>
            <ac:picMk id="9" creationId="{B27E05E8-59A7-E216-9882-A7499EAC095F}"/>
          </ac:picMkLst>
        </pc:picChg>
        <pc:picChg chg="mod">
          <ac:chgData name="Dara Ramos" userId="07294a4c1f1f07d6" providerId="LiveId" clId="{9C6C0248-A718-4706-B41E-68B2D27994A7}" dt="2023-04-03T16:48:32.492" v="961" actId="962"/>
          <ac:picMkLst>
            <pc:docMk/>
            <pc:sldMk cId="2550989556" sldId="283"/>
            <ac:picMk id="10" creationId="{9DBBCFC1-DE94-02D8-678E-5268E9C83B2B}"/>
          </ac:picMkLst>
        </pc:picChg>
        <pc:picChg chg="mod">
          <ac:chgData name="Dara Ramos" userId="07294a4c1f1f07d6" providerId="LiveId" clId="{9C6C0248-A718-4706-B41E-68B2D27994A7}" dt="2023-04-03T16:48:33.849" v="962" actId="962"/>
          <ac:picMkLst>
            <pc:docMk/>
            <pc:sldMk cId="2550989556" sldId="283"/>
            <ac:picMk id="11" creationId="{B3C1F329-D579-8AAB-D354-89EC632316F9}"/>
          </ac:picMkLst>
        </pc:picChg>
      </pc:sldChg>
      <pc:sldChg chg="modSp mod">
        <pc:chgData name="Dara Ramos" userId="07294a4c1f1f07d6" providerId="LiveId" clId="{9C6C0248-A718-4706-B41E-68B2D27994A7}" dt="2023-04-03T16:50:57.724" v="1000" actId="13244"/>
        <pc:sldMkLst>
          <pc:docMk/>
          <pc:sldMk cId="1996306954" sldId="284"/>
        </pc:sldMkLst>
        <pc:spChg chg="ord">
          <ac:chgData name="Dara Ramos" userId="07294a4c1f1f07d6" providerId="LiveId" clId="{9C6C0248-A718-4706-B41E-68B2D27994A7}" dt="2023-04-03T16:50:57.724" v="1000" actId="13244"/>
          <ac:spMkLst>
            <pc:docMk/>
            <pc:sldMk cId="1996306954" sldId="284"/>
            <ac:spMk id="3" creationId="{22A7FFEC-D2CE-161E-5184-957A69B7FF40}"/>
          </ac:spMkLst>
        </pc:spChg>
        <pc:picChg chg="mod">
          <ac:chgData name="Dara Ramos" userId="07294a4c1f1f07d6" providerId="LiveId" clId="{9C6C0248-A718-4706-B41E-68B2D27994A7}" dt="2023-04-03T16:48:35.212" v="963" actId="962"/>
          <ac:picMkLst>
            <pc:docMk/>
            <pc:sldMk cId="1996306954" sldId="284"/>
            <ac:picMk id="9" creationId="{B27E05E8-59A7-E216-9882-A7499EAC095F}"/>
          </ac:picMkLst>
        </pc:picChg>
        <pc:picChg chg="mod">
          <ac:chgData name="Dara Ramos" userId="07294a4c1f1f07d6" providerId="LiveId" clId="{9C6C0248-A718-4706-B41E-68B2D27994A7}" dt="2023-04-03T16:48:36.601" v="964" actId="962"/>
          <ac:picMkLst>
            <pc:docMk/>
            <pc:sldMk cId="1996306954" sldId="284"/>
            <ac:picMk id="10" creationId="{9DBBCFC1-DE94-02D8-678E-5268E9C83B2B}"/>
          </ac:picMkLst>
        </pc:picChg>
      </pc:sldChg>
      <pc:sldChg chg="modSp mod">
        <pc:chgData name="Dara Ramos" userId="07294a4c1f1f07d6" providerId="LiveId" clId="{9C6C0248-A718-4706-B41E-68B2D27994A7}" dt="2023-04-03T16:51:04.818" v="1002" actId="13244"/>
        <pc:sldMkLst>
          <pc:docMk/>
          <pc:sldMk cId="3474245220" sldId="285"/>
        </pc:sldMkLst>
        <pc:spChg chg="ord">
          <ac:chgData name="Dara Ramos" userId="07294a4c1f1f07d6" providerId="LiveId" clId="{9C6C0248-A718-4706-B41E-68B2D27994A7}" dt="2023-04-03T16:51:04.818" v="1002" actId="13244"/>
          <ac:spMkLst>
            <pc:docMk/>
            <pc:sldMk cId="3474245220" sldId="285"/>
            <ac:spMk id="3" creationId="{22A7FFEC-D2CE-161E-5184-957A69B7FF40}"/>
          </ac:spMkLst>
        </pc:spChg>
        <pc:picChg chg="mod">
          <ac:chgData name="Dara Ramos" userId="07294a4c1f1f07d6" providerId="LiveId" clId="{9C6C0248-A718-4706-B41E-68B2D27994A7}" dt="2023-04-03T16:48:38.181" v="965" actId="962"/>
          <ac:picMkLst>
            <pc:docMk/>
            <pc:sldMk cId="3474245220" sldId="285"/>
            <ac:picMk id="9" creationId="{B27E05E8-59A7-E216-9882-A7499EAC095F}"/>
          </ac:picMkLst>
        </pc:picChg>
        <pc:picChg chg="mod">
          <ac:chgData name="Dara Ramos" userId="07294a4c1f1f07d6" providerId="LiveId" clId="{9C6C0248-A718-4706-B41E-68B2D27994A7}" dt="2023-04-03T16:48:39.541" v="966" actId="962"/>
          <ac:picMkLst>
            <pc:docMk/>
            <pc:sldMk cId="3474245220" sldId="285"/>
            <ac:picMk id="10" creationId="{9DBBCFC1-DE94-02D8-678E-5268E9C83B2B}"/>
          </ac:picMkLst>
        </pc:picChg>
      </pc:sldChg>
      <pc:sldChg chg="modSp mod">
        <pc:chgData name="Dara Ramos" userId="07294a4c1f1f07d6" providerId="LiveId" clId="{9C6C0248-A718-4706-B41E-68B2D27994A7}" dt="2023-04-03T16:51:14.675" v="1003" actId="13244"/>
        <pc:sldMkLst>
          <pc:docMk/>
          <pc:sldMk cId="3234488169" sldId="286"/>
        </pc:sldMkLst>
        <pc:spChg chg="ord">
          <ac:chgData name="Dara Ramos" userId="07294a4c1f1f07d6" providerId="LiveId" clId="{9C6C0248-A718-4706-B41E-68B2D27994A7}" dt="2023-04-03T16:51:14.675" v="1003" actId="13244"/>
          <ac:spMkLst>
            <pc:docMk/>
            <pc:sldMk cId="3234488169" sldId="286"/>
            <ac:spMk id="3" creationId="{22A7FFEC-D2CE-161E-5184-957A69B7FF40}"/>
          </ac:spMkLst>
        </pc:spChg>
        <pc:picChg chg="mod">
          <ac:chgData name="Dara Ramos" userId="07294a4c1f1f07d6" providerId="LiveId" clId="{9C6C0248-A718-4706-B41E-68B2D27994A7}" dt="2023-04-03T16:48:44.771" v="969" actId="962"/>
          <ac:picMkLst>
            <pc:docMk/>
            <pc:sldMk cId="3234488169" sldId="286"/>
            <ac:picMk id="4" creationId="{35973E7A-7D03-4B60-9323-2D4EB2F19D94}"/>
          </ac:picMkLst>
        </pc:picChg>
        <pc:picChg chg="mod">
          <ac:chgData name="Dara Ramos" userId="07294a4c1f1f07d6" providerId="LiveId" clId="{9C6C0248-A718-4706-B41E-68B2D27994A7}" dt="2023-04-03T16:48:41.277" v="967" actId="962"/>
          <ac:picMkLst>
            <pc:docMk/>
            <pc:sldMk cId="3234488169" sldId="286"/>
            <ac:picMk id="9" creationId="{B27E05E8-59A7-E216-9882-A7499EAC095F}"/>
          </ac:picMkLst>
        </pc:picChg>
        <pc:picChg chg="mod">
          <ac:chgData name="Dara Ramos" userId="07294a4c1f1f07d6" providerId="LiveId" clId="{9C6C0248-A718-4706-B41E-68B2D27994A7}" dt="2023-04-03T16:48:42.718" v="968" actId="962"/>
          <ac:picMkLst>
            <pc:docMk/>
            <pc:sldMk cId="3234488169" sldId="286"/>
            <ac:picMk id="10" creationId="{9DBBCFC1-DE94-02D8-678E-5268E9C83B2B}"/>
          </ac:picMkLst>
        </pc:picChg>
      </pc:sldChg>
      <pc:sldChg chg="modSp mod">
        <pc:chgData name="Dara Ramos" userId="07294a4c1f1f07d6" providerId="LiveId" clId="{9C6C0248-A718-4706-B41E-68B2D27994A7}" dt="2023-04-03T16:51:19.866" v="1004" actId="13244"/>
        <pc:sldMkLst>
          <pc:docMk/>
          <pc:sldMk cId="1495211543" sldId="287"/>
        </pc:sldMkLst>
        <pc:spChg chg="ord">
          <ac:chgData name="Dara Ramos" userId="07294a4c1f1f07d6" providerId="LiveId" clId="{9C6C0248-A718-4706-B41E-68B2D27994A7}" dt="2023-04-03T16:51:19.866" v="1004" actId="13244"/>
          <ac:spMkLst>
            <pc:docMk/>
            <pc:sldMk cId="1495211543" sldId="287"/>
            <ac:spMk id="3" creationId="{22A7FFEC-D2CE-161E-5184-957A69B7FF40}"/>
          </ac:spMkLst>
        </pc:spChg>
        <pc:picChg chg="mod">
          <ac:chgData name="Dara Ramos" userId="07294a4c1f1f07d6" providerId="LiveId" clId="{9C6C0248-A718-4706-B41E-68B2D27994A7}" dt="2023-04-03T16:48:46.190" v="970" actId="962"/>
          <ac:picMkLst>
            <pc:docMk/>
            <pc:sldMk cId="1495211543" sldId="287"/>
            <ac:picMk id="10" creationId="{9DBBCFC1-DE94-02D8-678E-5268E9C83B2B}"/>
          </ac:picMkLst>
        </pc:picChg>
      </pc:sldChg>
      <pc:sldChg chg="modSp mod">
        <pc:chgData name="Dara Ramos" userId="07294a4c1f1f07d6" providerId="LiveId" clId="{9C6C0248-A718-4706-B41E-68B2D27994A7}" dt="2023-04-03T16:51:24.250" v="1005" actId="13244"/>
        <pc:sldMkLst>
          <pc:docMk/>
          <pc:sldMk cId="515548796" sldId="288"/>
        </pc:sldMkLst>
        <pc:spChg chg="ord">
          <ac:chgData name="Dara Ramos" userId="07294a4c1f1f07d6" providerId="LiveId" clId="{9C6C0248-A718-4706-B41E-68B2D27994A7}" dt="2023-04-03T16:51:24.250" v="1005" actId="13244"/>
          <ac:spMkLst>
            <pc:docMk/>
            <pc:sldMk cId="515548796" sldId="288"/>
            <ac:spMk id="3" creationId="{22A7FFEC-D2CE-161E-5184-957A69B7FF40}"/>
          </ac:spMkLst>
        </pc:spChg>
        <pc:picChg chg="mod">
          <ac:chgData name="Dara Ramos" userId="07294a4c1f1f07d6" providerId="LiveId" clId="{9C6C0248-A718-4706-B41E-68B2D27994A7}" dt="2023-04-03T16:48:52.702" v="973" actId="962"/>
          <ac:picMkLst>
            <pc:docMk/>
            <pc:sldMk cId="515548796" sldId="288"/>
            <ac:picMk id="4" creationId="{35973E7A-7D03-4B60-9323-2D4EB2F19D94}"/>
          </ac:picMkLst>
        </pc:picChg>
        <pc:picChg chg="mod">
          <ac:chgData name="Dara Ramos" userId="07294a4c1f1f07d6" providerId="LiveId" clId="{9C6C0248-A718-4706-B41E-68B2D27994A7}" dt="2023-04-03T16:48:48.049" v="971" actId="962"/>
          <ac:picMkLst>
            <pc:docMk/>
            <pc:sldMk cId="515548796" sldId="288"/>
            <ac:picMk id="9" creationId="{B27E05E8-59A7-E216-9882-A7499EAC095F}"/>
          </ac:picMkLst>
        </pc:picChg>
        <pc:picChg chg="mod">
          <ac:chgData name="Dara Ramos" userId="07294a4c1f1f07d6" providerId="LiveId" clId="{9C6C0248-A718-4706-B41E-68B2D27994A7}" dt="2023-04-03T16:48:50.894" v="972" actId="962"/>
          <ac:picMkLst>
            <pc:docMk/>
            <pc:sldMk cId="515548796" sldId="288"/>
            <ac:picMk id="10" creationId="{9DBBCFC1-DE94-02D8-678E-5268E9C83B2B}"/>
          </ac:picMkLst>
        </pc:picChg>
      </pc:sldChg>
      <pc:sldChg chg="delSp modSp add mod ord">
        <pc:chgData name="Dara Ramos" userId="07294a4c1f1f07d6" providerId="LiveId" clId="{9C6C0248-A718-4706-B41E-68B2D27994A7}" dt="2023-04-03T16:51:31.270" v="1006" actId="13244"/>
        <pc:sldMkLst>
          <pc:docMk/>
          <pc:sldMk cId="2312439210" sldId="289"/>
        </pc:sldMkLst>
        <pc:spChg chg="del">
          <ac:chgData name="Dara Ramos" userId="07294a4c1f1f07d6" providerId="LiveId" clId="{9C6C0248-A718-4706-B41E-68B2D27994A7}" dt="2023-04-03T15:38:13.564" v="19" actId="478"/>
          <ac:spMkLst>
            <pc:docMk/>
            <pc:sldMk cId="2312439210" sldId="289"/>
            <ac:spMk id="4" creationId="{34D2FA74-5000-F886-DD89-42D899C6B588}"/>
          </ac:spMkLst>
        </pc:spChg>
        <pc:spChg chg="mod ord">
          <ac:chgData name="Dara Ramos" userId="07294a4c1f1f07d6" providerId="LiveId" clId="{9C6C0248-A718-4706-B41E-68B2D27994A7}" dt="2023-04-03T16:51:31.270" v="1006" actId="13244"/>
          <ac:spMkLst>
            <pc:docMk/>
            <pc:sldMk cId="2312439210" sldId="289"/>
            <ac:spMk id="9" creationId="{57CBA73A-0620-34DF-6237-B415FA67177B}"/>
          </ac:spMkLst>
        </pc:spChg>
        <pc:spChg chg="mod">
          <ac:chgData name="Dara Ramos" userId="07294a4c1f1f07d6" providerId="LiveId" clId="{9C6C0248-A718-4706-B41E-68B2D27994A7}" dt="2023-04-03T15:39:25.070" v="38" actId="20577"/>
          <ac:spMkLst>
            <pc:docMk/>
            <pc:sldMk cId="2312439210" sldId="289"/>
            <ac:spMk id="10" creationId="{FA5436BB-4F93-EF47-9D61-6EC9E32EC720}"/>
          </ac:spMkLst>
        </pc:spChg>
        <pc:spChg chg="mod">
          <ac:chgData name="Dara Ramos" userId="07294a4c1f1f07d6" providerId="LiveId" clId="{9C6C0248-A718-4706-B41E-68B2D27994A7}" dt="2023-04-03T15:39:04.174" v="27" actId="1076"/>
          <ac:spMkLst>
            <pc:docMk/>
            <pc:sldMk cId="2312439210" sldId="289"/>
            <ac:spMk id="13" creationId="{E36BFED9-4F5C-CAF2-2FD9-1E62CB71BF55}"/>
          </ac:spMkLst>
        </pc:spChg>
      </pc:sldChg>
      <pc:sldChg chg="modSp add mod">
        <pc:chgData name="Dara Ramos" userId="07294a4c1f1f07d6" providerId="LiveId" clId="{9C6C0248-A718-4706-B41E-68B2D27994A7}" dt="2023-04-03T16:52:20.295" v="1008" actId="13244"/>
        <pc:sldMkLst>
          <pc:docMk/>
          <pc:sldMk cId="2563728820" sldId="290"/>
        </pc:sldMkLst>
        <pc:spChg chg="mod ord">
          <ac:chgData name="Dara Ramos" userId="07294a4c1f1f07d6" providerId="LiveId" clId="{9C6C0248-A718-4706-B41E-68B2D27994A7}" dt="2023-04-03T16:52:20.295" v="1008" actId="13244"/>
          <ac:spMkLst>
            <pc:docMk/>
            <pc:sldMk cId="2563728820" sldId="290"/>
            <ac:spMk id="9" creationId="{57CBA73A-0620-34DF-6237-B415FA67177B}"/>
          </ac:spMkLst>
        </pc:spChg>
        <pc:spChg chg="mod">
          <ac:chgData name="Dara Ramos" userId="07294a4c1f1f07d6" providerId="LiveId" clId="{9C6C0248-A718-4706-B41E-68B2D27994A7}" dt="2023-04-03T15:45:16.850" v="194" actId="1076"/>
          <ac:spMkLst>
            <pc:docMk/>
            <pc:sldMk cId="2563728820" sldId="290"/>
            <ac:spMk id="10" creationId="{FA5436BB-4F93-EF47-9D61-6EC9E32EC720}"/>
          </ac:spMkLst>
        </pc:spChg>
        <pc:spChg chg="mod">
          <ac:chgData name="Dara Ramos" userId="07294a4c1f1f07d6" providerId="LiveId" clId="{9C6C0248-A718-4706-B41E-68B2D27994A7}" dt="2023-04-03T15:42:55.838" v="165" actId="20577"/>
          <ac:spMkLst>
            <pc:docMk/>
            <pc:sldMk cId="2563728820" sldId="290"/>
            <ac:spMk id="13" creationId="{E36BFED9-4F5C-CAF2-2FD9-1E62CB71BF55}"/>
          </ac:spMkLst>
        </pc:spChg>
      </pc:sldChg>
      <pc:sldChg chg="modSp add mod ord">
        <pc:chgData name="Dara Ramos" userId="07294a4c1f1f07d6" providerId="LiveId" clId="{9C6C0248-A718-4706-B41E-68B2D27994A7}" dt="2023-04-03T16:52:13.172" v="1007" actId="13244"/>
        <pc:sldMkLst>
          <pc:docMk/>
          <pc:sldMk cId="3439644649" sldId="291"/>
        </pc:sldMkLst>
        <pc:spChg chg="ord">
          <ac:chgData name="Dara Ramos" userId="07294a4c1f1f07d6" providerId="LiveId" clId="{9C6C0248-A718-4706-B41E-68B2D27994A7}" dt="2023-04-03T16:52:13.172" v="1007" actId="13244"/>
          <ac:spMkLst>
            <pc:docMk/>
            <pc:sldMk cId="3439644649" sldId="291"/>
            <ac:spMk id="9" creationId="{57CBA73A-0620-34DF-6237-B415FA67177B}"/>
          </ac:spMkLst>
        </pc:spChg>
        <pc:spChg chg="mod">
          <ac:chgData name="Dara Ramos" userId="07294a4c1f1f07d6" providerId="LiveId" clId="{9C6C0248-A718-4706-B41E-68B2D27994A7}" dt="2023-04-03T15:44:33.772" v="184" actId="1076"/>
          <ac:spMkLst>
            <pc:docMk/>
            <pc:sldMk cId="3439644649" sldId="291"/>
            <ac:spMk id="10" creationId="{FA5436BB-4F93-EF47-9D61-6EC9E32EC720}"/>
          </ac:spMkLst>
        </pc:spChg>
      </pc:sldChg>
      <pc:sldChg chg="modSp add mod ord">
        <pc:chgData name="Dara Ramos" userId="07294a4c1f1f07d6" providerId="LiveId" clId="{9C6C0248-A718-4706-B41E-68B2D27994A7}" dt="2023-04-03T16:52:26.439" v="1009" actId="13244"/>
        <pc:sldMkLst>
          <pc:docMk/>
          <pc:sldMk cId="1783126" sldId="292"/>
        </pc:sldMkLst>
        <pc:spChg chg="mod ord">
          <ac:chgData name="Dara Ramos" userId="07294a4c1f1f07d6" providerId="LiveId" clId="{9C6C0248-A718-4706-B41E-68B2D27994A7}" dt="2023-04-03T16:52:26.439" v="1009" actId="13244"/>
          <ac:spMkLst>
            <pc:docMk/>
            <pc:sldMk cId="1783126" sldId="292"/>
            <ac:spMk id="9" creationId="{57CBA73A-0620-34DF-6237-B415FA67177B}"/>
          </ac:spMkLst>
        </pc:spChg>
        <pc:spChg chg="mod">
          <ac:chgData name="Dara Ramos" userId="07294a4c1f1f07d6" providerId="LiveId" clId="{9C6C0248-A718-4706-B41E-68B2D27994A7}" dt="2023-04-03T15:47:57.101" v="271" actId="20577"/>
          <ac:spMkLst>
            <pc:docMk/>
            <pc:sldMk cId="1783126" sldId="292"/>
            <ac:spMk id="10" creationId="{FA5436BB-4F93-EF47-9D61-6EC9E32EC720}"/>
          </ac:spMkLst>
        </pc:spChg>
      </pc:sldChg>
      <pc:sldChg chg="modSp add mod">
        <pc:chgData name="Dara Ramos" userId="07294a4c1f1f07d6" providerId="LiveId" clId="{9C6C0248-A718-4706-B41E-68B2D27994A7}" dt="2023-04-03T16:52:33.447" v="1010" actId="13244"/>
        <pc:sldMkLst>
          <pc:docMk/>
          <pc:sldMk cId="255143101" sldId="293"/>
        </pc:sldMkLst>
        <pc:spChg chg="mod ord">
          <ac:chgData name="Dara Ramos" userId="07294a4c1f1f07d6" providerId="LiveId" clId="{9C6C0248-A718-4706-B41E-68B2D27994A7}" dt="2023-04-03T16:52:33.447" v="1010" actId="13244"/>
          <ac:spMkLst>
            <pc:docMk/>
            <pc:sldMk cId="255143101" sldId="293"/>
            <ac:spMk id="9" creationId="{57CBA73A-0620-34DF-6237-B415FA67177B}"/>
          </ac:spMkLst>
        </pc:spChg>
        <pc:spChg chg="mod">
          <ac:chgData name="Dara Ramos" userId="07294a4c1f1f07d6" providerId="LiveId" clId="{9C6C0248-A718-4706-B41E-68B2D27994A7}" dt="2023-04-03T15:48:32.561" v="276" actId="1076"/>
          <ac:spMkLst>
            <pc:docMk/>
            <pc:sldMk cId="255143101" sldId="293"/>
            <ac:spMk id="10" creationId="{FA5436BB-4F93-EF47-9D61-6EC9E32EC720}"/>
          </ac:spMkLst>
        </pc:spChg>
      </pc:sldChg>
      <pc:sldChg chg="addSp delSp modSp add mod ord">
        <pc:chgData name="Dara Ramos" userId="07294a4c1f1f07d6" providerId="LiveId" clId="{9C6C0248-A718-4706-B41E-68B2D27994A7}" dt="2023-04-03T16:52:45.660" v="1012" actId="13244"/>
        <pc:sldMkLst>
          <pc:docMk/>
          <pc:sldMk cId="1596566470" sldId="294"/>
        </pc:sldMkLst>
        <pc:spChg chg="mod">
          <ac:chgData name="Dara Ramos" userId="07294a4c1f1f07d6" providerId="LiveId" clId="{9C6C0248-A718-4706-B41E-68B2D27994A7}" dt="2023-04-03T15:52:32.108" v="343" actId="1076"/>
          <ac:spMkLst>
            <pc:docMk/>
            <pc:sldMk cId="1596566470" sldId="294"/>
            <ac:spMk id="3" creationId="{2FEFB598-204B-57AE-E19F-6DDFB3291356}"/>
          </ac:spMkLst>
        </pc:spChg>
        <pc:spChg chg="add del">
          <ac:chgData name="Dara Ramos" userId="07294a4c1f1f07d6" providerId="LiveId" clId="{9C6C0248-A718-4706-B41E-68B2D27994A7}" dt="2023-04-03T15:50:13.899" v="294" actId="22"/>
          <ac:spMkLst>
            <pc:docMk/>
            <pc:sldMk cId="1596566470" sldId="294"/>
            <ac:spMk id="4" creationId="{6AE7EBE3-5373-922E-E32E-00488FC92CB6}"/>
          </ac:spMkLst>
        </pc:spChg>
        <pc:spChg chg="add del">
          <ac:chgData name="Dara Ramos" userId="07294a4c1f1f07d6" providerId="LiveId" clId="{9C6C0248-A718-4706-B41E-68B2D27994A7}" dt="2023-04-03T15:51:05.724" v="307" actId="478"/>
          <ac:spMkLst>
            <pc:docMk/>
            <pc:sldMk cId="1596566470" sldId="294"/>
            <ac:spMk id="6" creationId="{D4EFAF88-C590-4EA9-1689-25EC1A7EFD91}"/>
          </ac:spMkLst>
        </pc:spChg>
        <pc:spChg chg="add mod ord">
          <ac:chgData name="Dara Ramos" userId="07294a4c1f1f07d6" providerId="LiveId" clId="{9C6C0248-A718-4706-B41E-68B2D27994A7}" dt="2023-04-03T16:52:45.660" v="1012" actId="13244"/>
          <ac:spMkLst>
            <pc:docMk/>
            <pc:sldMk cId="1596566470" sldId="294"/>
            <ac:spMk id="7" creationId="{0DE4894C-85AC-A2B8-5166-5B3373513E91}"/>
          </ac:spMkLst>
        </pc:spChg>
        <pc:spChg chg="mod ord">
          <ac:chgData name="Dara Ramos" userId="07294a4c1f1f07d6" providerId="LiveId" clId="{9C6C0248-A718-4706-B41E-68B2D27994A7}" dt="2023-04-03T16:52:43.194" v="1011" actId="13244"/>
          <ac:spMkLst>
            <pc:docMk/>
            <pc:sldMk cId="1596566470" sldId="294"/>
            <ac:spMk id="9" creationId="{CED18F39-569E-83CF-5E2B-B114E5CC78B4}"/>
          </ac:spMkLst>
        </pc:spChg>
        <pc:spChg chg="mod">
          <ac:chgData name="Dara Ramos" userId="07294a4c1f1f07d6" providerId="LiveId" clId="{9C6C0248-A718-4706-B41E-68B2D27994A7}" dt="2023-04-03T15:57:33.766" v="403" actId="12"/>
          <ac:spMkLst>
            <pc:docMk/>
            <pc:sldMk cId="1596566470" sldId="294"/>
            <ac:spMk id="10" creationId="{37FEE610-0676-8950-934D-0AC8097F154E}"/>
          </ac:spMkLst>
        </pc:spChg>
        <pc:picChg chg="mod">
          <ac:chgData name="Dara Ramos" userId="07294a4c1f1f07d6" providerId="LiveId" clId="{9C6C0248-A718-4706-B41E-68B2D27994A7}" dt="2023-04-03T16:48:55.877" v="974" actId="962"/>
          <ac:picMkLst>
            <pc:docMk/>
            <pc:sldMk cId="1596566470" sldId="294"/>
            <ac:picMk id="12" creationId="{EB67A1E9-9DF6-9CE7-19C4-572325C640B2}"/>
          </ac:picMkLst>
        </pc:picChg>
      </pc:sldChg>
      <pc:sldChg chg="modSp add mod">
        <pc:chgData name="Dara Ramos" userId="07294a4c1f1f07d6" providerId="LiveId" clId="{9C6C0248-A718-4706-B41E-68B2D27994A7}" dt="2023-04-03T16:52:57.383" v="1014" actId="13244"/>
        <pc:sldMkLst>
          <pc:docMk/>
          <pc:sldMk cId="3087321556" sldId="295"/>
        </pc:sldMkLst>
        <pc:spChg chg="mod ord">
          <ac:chgData name="Dara Ramos" userId="07294a4c1f1f07d6" providerId="LiveId" clId="{9C6C0248-A718-4706-B41E-68B2D27994A7}" dt="2023-04-03T16:52:57.383" v="1014" actId="13244"/>
          <ac:spMkLst>
            <pc:docMk/>
            <pc:sldMk cId="3087321556" sldId="295"/>
            <ac:spMk id="7" creationId="{0DE4894C-85AC-A2B8-5166-5B3373513E91}"/>
          </ac:spMkLst>
        </pc:spChg>
        <pc:spChg chg="mod ord">
          <ac:chgData name="Dara Ramos" userId="07294a4c1f1f07d6" providerId="LiveId" clId="{9C6C0248-A718-4706-B41E-68B2D27994A7}" dt="2023-04-03T16:52:54.919" v="1013" actId="13244"/>
          <ac:spMkLst>
            <pc:docMk/>
            <pc:sldMk cId="3087321556" sldId="295"/>
            <ac:spMk id="9" creationId="{CED18F39-569E-83CF-5E2B-B114E5CC78B4}"/>
          </ac:spMkLst>
        </pc:spChg>
        <pc:spChg chg="mod">
          <ac:chgData name="Dara Ramos" userId="07294a4c1f1f07d6" providerId="LiveId" clId="{9C6C0248-A718-4706-B41E-68B2D27994A7}" dt="2023-04-03T15:57:40.395" v="404" actId="12"/>
          <ac:spMkLst>
            <pc:docMk/>
            <pc:sldMk cId="3087321556" sldId="295"/>
            <ac:spMk id="10" creationId="{37FEE610-0676-8950-934D-0AC8097F154E}"/>
          </ac:spMkLst>
        </pc:spChg>
        <pc:picChg chg="mod">
          <ac:chgData name="Dara Ramos" userId="07294a4c1f1f07d6" providerId="LiveId" clId="{9C6C0248-A718-4706-B41E-68B2D27994A7}" dt="2023-04-03T16:48:57.233" v="975" actId="962"/>
          <ac:picMkLst>
            <pc:docMk/>
            <pc:sldMk cId="3087321556" sldId="295"/>
            <ac:picMk id="12" creationId="{EB67A1E9-9DF6-9CE7-19C4-572325C640B2}"/>
          </ac:picMkLst>
        </pc:picChg>
      </pc:sldChg>
      <pc:sldChg chg="modSp add mod ord">
        <pc:chgData name="Dara Ramos" userId="07294a4c1f1f07d6" providerId="LiveId" clId="{9C6C0248-A718-4706-B41E-68B2D27994A7}" dt="2023-04-03T16:53:04.656" v="1015" actId="13244"/>
        <pc:sldMkLst>
          <pc:docMk/>
          <pc:sldMk cId="3386294968" sldId="296"/>
        </pc:sldMkLst>
        <pc:spChg chg="mod">
          <ac:chgData name="Dara Ramos" userId="07294a4c1f1f07d6" providerId="LiveId" clId="{9C6C0248-A718-4706-B41E-68B2D27994A7}" dt="2023-04-03T15:58:19.550" v="433" actId="20577"/>
          <ac:spMkLst>
            <pc:docMk/>
            <pc:sldMk cId="3386294968" sldId="296"/>
            <ac:spMk id="3" creationId="{2FEFB598-204B-57AE-E19F-6DDFB3291356}"/>
          </ac:spMkLst>
        </pc:spChg>
        <pc:spChg chg="mod ord">
          <ac:chgData name="Dara Ramos" userId="07294a4c1f1f07d6" providerId="LiveId" clId="{9C6C0248-A718-4706-B41E-68B2D27994A7}" dt="2023-04-03T16:53:04.656" v="1015" actId="13244"/>
          <ac:spMkLst>
            <pc:docMk/>
            <pc:sldMk cId="3386294968" sldId="296"/>
            <ac:spMk id="9" creationId="{CED18F39-569E-83CF-5E2B-B114E5CC78B4}"/>
          </ac:spMkLst>
        </pc:spChg>
        <pc:spChg chg="mod">
          <ac:chgData name="Dara Ramos" userId="07294a4c1f1f07d6" providerId="LiveId" clId="{9C6C0248-A718-4706-B41E-68B2D27994A7}" dt="2023-04-03T15:58:51.112" v="447" actId="403"/>
          <ac:spMkLst>
            <pc:docMk/>
            <pc:sldMk cId="3386294968" sldId="296"/>
            <ac:spMk id="10" creationId="{37FEE610-0676-8950-934D-0AC8097F154E}"/>
          </ac:spMkLst>
        </pc:spChg>
        <pc:picChg chg="mod">
          <ac:chgData name="Dara Ramos" userId="07294a4c1f1f07d6" providerId="LiveId" clId="{9C6C0248-A718-4706-B41E-68B2D27994A7}" dt="2023-04-03T16:48:58.622" v="976" actId="962"/>
          <ac:picMkLst>
            <pc:docMk/>
            <pc:sldMk cId="3386294968" sldId="296"/>
            <ac:picMk id="12" creationId="{EB67A1E9-9DF6-9CE7-19C4-572325C640B2}"/>
          </ac:picMkLst>
        </pc:picChg>
      </pc:sldChg>
      <pc:sldChg chg="delSp modSp add mod ord">
        <pc:chgData name="Dara Ramos" userId="07294a4c1f1f07d6" providerId="LiveId" clId="{9C6C0248-A718-4706-B41E-68B2D27994A7}" dt="2023-04-03T16:53:14.802" v="1016" actId="13244"/>
        <pc:sldMkLst>
          <pc:docMk/>
          <pc:sldMk cId="1406119266" sldId="297"/>
        </pc:sldMkLst>
        <pc:spChg chg="mod">
          <ac:chgData name="Dara Ramos" userId="07294a4c1f1f07d6" providerId="LiveId" clId="{9C6C0248-A718-4706-B41E-68B2D27994A7}" dt="2023-04-03T16:00:46.197" v="503" actId="1076"/>
          <ac:spMkLst>
            <pc:docMk/>
            <pc:sldMk cId="1406119266" sldId="297"/>
            <ac:spMk id="2" creationId="{A79CD422-BE59-B379-FEA9-369D0C4FE6F3}"/>
          </ac:spMkLst>
        </pc:spChg>
        <pc:spChg chg="mod ord">
          <ac:chgData name="Dara Ramos" userId="07294a4c1f1f07d6" providerId="LiveId" clId="{9C6C0248-A718-4706-B41E-68B2D27994A7}" dt="2023-04-03T16:53:14.802" v="1016" actId="13244"/>
          <ac:spMkLst>
            <pc:docMk/>
            <pc:sldMk cId="1406119266" sldId="297"/>
            <ac:spMk id="3" creationId="{22A7FFEC-D2CE-161E-5184-957A69B7FF40}"/>
          </ac:spMkLst>
        </pc:spChg>
        <pc:picChg chg="del">
          <ac:chgData name="Dara Ramos" userId="07294a4c1f1f07d6" providerId="LiveId" clId="{9C6C0248-A718-4706-B41E-68B2D27994A7}" dt="2023-04-03T16:00:42.590" v="502" actId="478"/>
          <ac:picMkLst>
            <pc:docMk/>
            <pc:sldMk cId="1406119266" sldId="297"/>
            <ac:picMk id="4" creationId="{35973E7A-7D03-4B60-9323-2D4EB2F19D94}"/>
          </ac:picMkLst>
        </pc:picChg>
        <pc:picChg chg="mod">
          <ac:chgData name="Dara Ramos" userId="07294a4c1f1f07d6" providerId="LiveId" clId="{9C6C0248-A718-4706-B41E-68B2D27994A7}" dt="2023-04-03T16:48:59.826" v="977" actId="962"/>
          <ac:picMkLst>
            <pc:docMk/>
            <pc:sldMk cId="1406119266" sldId="297"/>
            <ac:picMk id="9" creationId="{B27E05E8-59A7-E216-9882-A7499EAC095F}"/>
          </ac:picMkLst>
        </pc:picChg>
        <pc:picChg chg="mod">
          <ac:chgData name="Dara Ramos" userId="07294a4c1f1f07d6" providerId="LiveId" clId="{9C6C0248-A718-4706-B41E-68B2D27994A7}" dt="2023-04-03T16:49:01.576" v="978" actId="962"/>
          <ac:picMkLst>
            <pc:docMk/>
            <pc:sldMk cId="1406119266" sldId="297"/>
            <ac:picMk id="10" creationId="{9DBBCFC1-DE94-02D8-678E-5268E9C83B2B}"/>
          </ac:picMkLst>
        </pc:picChg>
      </pc:sldChg>
      <pc:sldChg chg="delSp modSp add mod">
        <pc:chgData name="Dara Ramos" userId="07294a4c1f1f07d6" providerId="LiveId" clId="{9C6C0248-A718-4706-B41E-68B2D27994A7}" dt="2023-04-03T16:53:19.422" v="1017" actId="13244"/>
        <pc:sldMkLst>
          <pc:docMk/>
          <pc:sldMk cId="286967392" sldId="298"/>
        </pc:sldMkLst>
        <pc:spChg chg="mod">
          <ac:chgData name="Dara Ramos" userId="07294a4c1f1f07d6" providerId="LiveId" clId="{9C6C0248-A718-4706-B41E-68B2D27994A7}" dt="2023-04-03T16:02:42.017" v="545" actId="1076"/>
          <ac:spMkLst>
            <pc:docMk/>
            <pc:sldMk cId="286967392" sldId="298"/>
            <ac:spMk id="2" creationId="{A79CD422-BE59-B379-FEA9-369D0C4FE6F3}"/>
          </ac:spMkLst>
        </pc:spChg>
        <pc:spChg chg="mod ord">
          <ac:chgData name="Dara Ramos" userId="07294a4c1f1f07d6" providerId="LiveId" clId="{9C6C0248-A718-4706-B41E-68B2D27994A7}" dt="2023-04-03T16:53:19.422" v="1017" actId="13244"/>
          <ac:spMkLst>
            <pc:docMk/>
            <pc:sldMk cId="286967392" sldId="298"/>
            <ac:spMk id="3" creationId="{22A7FFEC-D2CE-161E-5184-957A69B7FF40}"/>
          </ac:spMkLst>
        </pc:spChg>
        <pc:picChg chg="mod">
          <ac:chgData name="Dara Ramos" userId="07294a4c1f1f07d6" providerId="LiveId" clId="{9C6C0248-A718-4706-B41E-68B2D27994A7}" dt="2023-04-03T16:49:03.549" v="979" actId="962"/>
          <ac:picMkLst>
            <pc:docMk/>
            <pc:sldMk cId="286967392" sldId="298"/>
            <ac:picMk id="9" creationId="{B27E05E8-59A7-E216-9882-A7499EAC095F}"/>
          </ac:picMkLst>
        </pc:picChg>
        <pc:picChg chg="del">
          <ac:chgData name="Dara Ramos" userId="07294a4c1f1f07d6" providerId="LiveId" clId="{9C6C0248-A718-4706-B41E-68B2D27994A7}" dt="2023-04-03T16:02:11.903" v="540" actId="478"/>
          <ac:picMkLst>
            <pc:docMk/>
            <pc:sldMk cId="286967392" sldId="298"/>
            <ac:picMk id="10" creationId="{9DBBCFC1-DE94-02D8-678E-5268E9C83B2B}"/>
          </ac:picMkLst>
        </pc:picChg>
      </pc:sldChg>
      <pc:sldChg chg="modSp add mod ord">
        <pc:chgData name="Dara Ramos" userId="07294a4c1f1f07d6" providerId="LiveId" clId="{9C6C0248-A718-4706-B41E-68B2D27994A7}" dt="2023-04-03T16:53:23.640" v="1018" actId="13244"/>
        <pc:sldMkLst>
          <pc:docMk/>
          <pc:sldMk cId="1239470618" sldId="299"/>
        </pc:sldMkLst>
        <pc:spChg chg="mod">
          <ac:chgData name="Dara Ramos" userId="07294a4c1f1f07d6" providerId="LiveId" clId="{9C6C0248-A718-4706-B41E-68B2D27994A7}" dt="2023-04-03T16:06:00.264" v="604" actId="1076"/>
          <ac:spMkLst>
            <pc:docMk/>
            <pc:sldMk cId="1239470618" sldId="299"/>
            <ac:spMk id="2" creationId="{A79CD422-BE59-B379-FEA9-369D0C4FE6F3}"/>
          </ac:spMkLst>
        </pc:spChg>
        <pc:spChg chg="mod ord">
          <ac:chgData name="Dara Ramos" userId="07294a4c1f1f07d6" providerId="LiveId" clId="{9C6C0248-A718-4706-B41E-68B2D27994A7}" dt="2023-04-03T16:53:23.640" v="1018" actId="13244"/>
          <ac:spMkLst>
            <pc:docMk/>
            <pc:sldMk cId="1239470618" sldId="299"/>
            <ac:spMk id="3" creationId="{22A7FFEC-D2CE-161E-5184-957A69B7FF40}"/>
          </ac:spMkLst>
        </pc:spChg>
        <pc:picChg chg="mod">
          <ac:chgData name="Dara Ramos" userId="07294a4c1f1f07d6" providerId="LiveId" clId="{9C6C0248-A718-4706-B41E-68B2D27994A7}" dt="2023-04-03T16:49:08.582" v="982" actId="962"/>
          <ac:picMkLst>
            <pc:docMk/>
            <pc:sldMk cId="1239470618" sldId="299"/>
            <ac:picMk id="4" creationId="{35973E7A-7D03-4B60-9323-2D4EB2F19D94}"/>
          </ac:picMkLst>
        </pc:picChg>
        <pc:picChg chg="mod">
          <ac:chgData name="Dara Ramos" userId="07294a4c1f1f07d6" providerId="LiveId" clId="{9C6C0248-A718-4706-B41E-68B2D27994A7}" dt="2023-04-03T16:49:05.556" v="980" actId="962"/>
          <ac:picMkLst>
            <pc:docMk/>
            <pc:sldMk cId="1239470618" sldId="299"/>
            <ac:picMk id="9" creationId="{B27E05E8-59A7-E216-9882-A7499EAC095F}"/>
          </ac:picMkLst>
        </pc:picChg>
        <pc:picChg chg="mod">
          <ac:chgData name="Dara Ramos" userId="07294a4c1f1f07d6" providerId="LiveId" clId="{9C6C0248-A718-4706-B41E-68B2D27994A7}" dt="2023-04-03T16:49:07.175" v="981" actId="962"/>
          <ac:picMkLst>
            <pc:docMk/>
            <pc:sldMk cId="1239470618" sldId="299"/>
            <ac:picMk id="10" creationId="{9DBBCFC1-DE94-02D8-678E-5268E9C83B2B}"/>
          </ac:picMkLst>
        </pc:picChg>
      </pc:sldChg>
      <pc:sldChg chg="modSp add mod">
        <pc:chgData name="Dara Ramos" userId="07294a4c1f1f07d6" providerId="LiveId" clId="{9C6C0248-A718-4706-B41E-68B2D27994A7}" dt="2023-04-03T16:53:27.709" v="1019" actId="13244"/>
        <pc:sldMkLst>
          <pc:docMk/>
          <pc:sldMk cId="4214719571" sldId="300"/>
        </pc:sldMkLst>
        <pc:spChg chg="mod">
          <ac:chgData name="Dara Ramos" userId="07294a4c1f1f07d6" providerId="LiveId" clId="{9C6C0248-A718-4706-B41E-68B2D27994A7}" dt="2023-04-03T16:19:23.358" v="646" actId="1036"/>
          <ac:spMkLst>
            <pc:docMk/>
            <pc:sldMk cId="4214719571" sldId="300"/>
            <ac:spMk id="2" creationId="{A79CD422-BE59-B379-FEA9-369D0C4FE6F3}"/>
          </ac:spMkLst>
        </pc:spChg>
        <pc:spChg chg="mod ord">
          <ac:chgData name="Dara Ramos" userId="07294a4c1f1f07d6" providerId="LiveId" clId="{9C6C0248-A718-4706-B41E-68B2D27994A7}" dt="2023-04-03T16:53:27.709" v="1019" actId="13244"/>
          <ac:spMkLst>
            <pc:docMk/>
            <pc:sldMk cId="4214719571" sldId="300"/>
            <ac:spMk id="3" creationId="{22A7FFEC-D2CE-161E-5184-957A69B7FF40}"/>
          </ac:spMkLst>
        </pc:spChg>
        <pc:picChg chg="mod">
          <ac:chgData name="Dara Ramos" userId="07294a4c1f1f07d6" providerId="LiveId" clId="{9C6C0248-A718-4706-B41E-68B2D27994A7}" dt="2023-04-03T16:49:13.314" v="985" actId="962"/>
          <ac:picMkLst>
            <pc:docMk/>
            <pc:sldMk cId="4214719571" sldId="300"/>
            <ac:picMk id="4" creationId="{35973E7A-7D03-4B60-9323-2D4EB2F19D94}"/>
          </ac:picMkLst>
        </pc:picChg>
        <pc:picChg chg="mod">
          <ac:chgData name="Dara Ramos" userId="07294a4c1f1f07d6" providerId="LiveId" clId="{9C6C0248-A718-4706-B41E-68B2D27994A7}" dt="2023-04-03T16:49:10.221" v="983" actId="962"/>
          <ac:picMkLst>
            <pc:docMk/>
            <pc:sldMk cId="4214719571" sldId="300"/>
            <ac:picMk id="9" creationId="{B27E05E8-59A7-E216-9882-A7499EAC095F}"/>
          </ac:picMkLst>
        </pc:picChg>
        <pc:picChg chg="mod">
          <ac:chgData name="Dara Ramos" userId="07294a4c1f1f07d6" providerId="LiveId" clId="{9C6C0248-A718-4706-B41E-68B2D27994A7}" dt="2023-04-03T16:49:11.998" v="984" actId="962"/>
          <ac:picMkLst>
            <pc:docMk/>
            <pc:sldMk cId="4214719571" sldId="300"/>
            <ac:picMk id="10" creationId="{9DBBCFC1-DE94-02D8-678E-5268E9C83B2B}"/>
          </ac:picMkLst>
        </pc:picChg>
      </pc:sldChg>
      <pc:sldChg chg="addSp modSp add mod ord modClrScheme chgLayout">
        <pc:chgData name="Dara Ramos" userId="07294a4c1f1f07d6" providerId="LiveId" clId="{9C6C0248-A718-4706-B41E-68B2D27994A7}" dt="2023-04-03T16:53:58.354" v="1023" actId="13244"/>
        <pc:sldMkLst>
          <pc:docMk/>
          <pc:sldMk cId="576802781" sldId="301"/>
        </pc:sldMkLst>
        <pc:spChg chg="add mod ord">
          <ac:chgData name="Dara Ramos" userId="07294a4c1f1f07d6" providerId="LiveId" clId="{9C6C0248-A718-4706-B41E-68B2D27994A7}" dt="2023-04-03T16:53:42.253" v="1021" actId="13244"/>
          <ac:spMkLst>
            <pc:docMk/>
            <pc:sldMk cId="576802781" sldId="301"/>
            <ac:spMk id="2" creationId="{546AD814-FC9E-C8AF-F62B-E176BDD4E633}"/>
          </ac:spMkLst>
        </pc:spChg>
        <pc:spChg chg="add mod ord">
          <ac:chgData name="Dara Ramos" userId="07294a4c1f1f07d6" providerId="LiveId" clId="{9C6C0248-A718-4706-B41E-68B2D27994A7}" dt="2023-04-03T16:28:11.237" v="772" actId="207"/>
          <ac:spMkLst>
            <pc:docMk/>
            <pc:sldMk cId="576802781" sldId="301"/>
            <ac:spMk id="3" creationId="{92534A4D-89C0-1ED8-6A08-DB0A413119C4}"/>
          </ac:spMkLst>
        </pc:spChg>
        <pc:spChg chg="add mod ord">
          <ac:chgData name="Dara Ramos" userId="07294a4c1f1f07d6" providerId="LiveId" clId="{9C6C0248-A718-4706-B41E-68B2D27994A7}" dt="2023-04-03T16:53:48.097" v="1022" actId="13244"/>
          <ac:spMkLst>
            <pc:docMk/>
            <pc:sldMk cId="576802781" sldId="301"/>
            <ac:spMk id="4" creationId="{A12F05D7-5C1F-47F2-FA61-408727366913}"/>
          </ac:spMkLst>
        </pc:spChg>
        <pc:spChg chg="add mod ord">
          <ac:chgData name="Dara Ramos" userId="07294a4c1f1f07d6" providerId="LiveId" clId="{9C6C0248-A718-4706-B41E-68B2D27994A7}" dt="2023-04-03T16:32:53.983" v="866" actId="12"/>
          <ac:spMkLst>
            <pc:docMk/>
            <pc:sldMk cId="576802781" sldId="301"/>
            <ac:spMk id="5" creationId="{63D4C9C1-1EB8-EE47-FA12-73DE46FF24C9}"/>
          </ac:spMkLst>
        </pc:spChg>
        <pc:spChg chg="add mod ord">
          <ac:chgData name="Dara Ramos" userId="07294a4c1f1f07d6" providerId="LiveId" clId="{9C6C0248-A718-4706-B41E-68B2D27994A7}" dt="2023-04-03T16:53:58.354" v="1023" actId="13244"/>
          <ac:spMkLst>
            <pc:docMk/>
            <pc:sldMk cId="576802781" sldId="301"/>
            <ac:spMk id="6" creationId="{1273E7C6-32B2-A0EA-233D-0AA19E1570F7}"/>
          </ac:spMkLst>
        </pc:spChg>
        <pc:spChg chg="mod ord">
          <ac:chgData name="Dara Ramos" userId="07294a4c1f1f07d6" providerId="LiveId" clId="{9C6C0248-A718-4706-B41E-68B2D27994A7}" dt="2023-04-03T16:53:38.436" v="1020" actId="13244"/>
          <ac:spMkLst>
            <pc:docMk/>
            <pc:sldMk cId="576802781" sldId="301"/>
            <ac:spMk id="9" creationId="{57CBA73A-0620-34DF-6237-B415FA67177B}"/>
          </ac:spMkLst>
        </pc:spChg>
        <pc:spChg chg="mod ord">
          <ac:chgData name="Dara Ramos" userId="07294a4c1f1f07d6" providerId="LiveId" clId="{9C6C0248-A718-4706-B41E-68B2D27994A7}" dt="2023-04-03T16:28:39.024" v="774" actId="12"/>
          <ac:spMkLst>
            <pc:docMk/>
            <pc:sldMk cId="576802781" sldId="301"/>
            <ac:spMk id="10" creationId="{FA5436BB-4F93-EF47-9D61-6EC9E32EC720}"/>
          </ac:spMkLst>
        </pc:spChg>
      </pc:sldChg>
      <pc:sldChg chg="addSp delSp modSp add mod ord">
        <pc:chgData name="Dara Ramos" userId="07294a4c1f1f07d6" providerId="LiveId" clId="{9C6C0248-A718-4706-B41E-68B2D27994A7}" dt="2023-04-03T16:54:05.269" v="1024" actId="13244"/>
        <pc:sldMkLst>
          <pc:docMk/>
          <pc:sldMk cId="887671038" sldId="302"/>
        </pc:sldMkLst>
        <pc:spChg chg="mod ord">
          <ac:chgData name="Dara Ramos" userId="07294a4c1f1f07d6" providerId="LiveId" clId="{9C6C0248-A718-4706-B41E-68B2D27994A7}" dt="2023-04-03T16:54:05.269" v="1024" actId="13244"/>
          <ac:spMkLst>
            <pc:docMk/>
            <pc:sldMk cId="887671038" sldId="302"/>
            <ac:spMk id="9" creationId="{57CBA73A-0620-34DF-6237-B415FA67177B}"/>
          </ac:spMkLst>
        </pc:spChg>
        <pc:spChg chg="mod">
          <ac:chgData name="Dara Ramos" userId="07294a4c1f1f07d6" providerId="LiveId" clId="{9C6C0248-A718-4706-B41E-68B2D27994A7}" dt="2023-04-03T16:36:56.688" v="906" actId="1076"/>
          <ac:spMkLst>
            <pc:docMk/>
            <pc:sldMk cId="887671038" sldId="302"/>
            <ac:spMk id="10" creationId="{FA5436BB-4F93-EF47-9D61-6EC9E32EC720}"/>
          </ac:spMkLst>
        </pc:spChg>
        <pc:spChg chg="del mod">
          <ac:chgData name="Dara Ramos" userId="07294a4c1f1f07d6" providerId="LiveId" clId="{9C6C0248-A718-4706-B41E-68B2D27994A7}" dt="2023-04-03T16:35:45.256" v="884" actId="478"/>
          <ac:spMkLst>
            <pc:docMk/>
            <pc:sldMk cId="887671038" sldId="302"/>
            <ac:spMk id="11" creationId="{57CEB90E-2E26-1F42-363B-2E0053695757}"/>
          </ac:spMkLst>
        </pc:spChg>
        <pc:picChg chg="add mod">
          <ac:chgData name="Dara Ramos" userId="07294a4c1f1f07d6" providerId="LiveId" clId="{9C6C0248-A718-4706-B41E-68B2D27994A7}" dt="2023-04-03T16:49:14.710" v="986" actId="962"/>
          <ac:picMkLst>
            <pc:docMk/>
            <pc:sldMk cId="887671038" sldId="302"/>
            <ac:picMk id="2" creationId="{D447281A-7A25-86FC-A170-1B191230E18E}"/>
          </ac:picMkLst>
        </pc:picChg>
        <pc:picChg chg="add mod">
          <ac:chgData name="Dara Ramos" userId="07294a4c1f1f07d6" providerId="LiveId" clId="{9C6C0248-A718-4706-B41E-68B2D27994A7}" dt="2023-04-03T16:49:16.553" v="987" actId="962"/>
          <ac:picMkLst>
            <pc:docMk/>
            <pc:sldMk cId="887671038" sldId="302"/>
            <ac:picMk id="3" creationId="{D096191B-02F6-35E1-80EE-BD2BEF7A556F}"/>
          </ac:picMkLst>
        </pc:picChg>
        <pc:picChg chg="add mod">
          <ac:chgData name="Dara Ramos" userId="07294a4c1f1f07d6" providerId="LiveId" clId="{9C6C0248-A718-4706-B41E-68B2D27994A7}" dt="2023-04-03T16:49:18.060" v="988" actId="962"/>
          <ac:picMkLst>
            <pc:docMk/>
            <pc:sldMk cId="887671038" sldId="302"/>
            <ac:picMk id="4" creationId="{09423F13-995F-41A6-C3FE-654FFF70F55D}"/>
          </ac:picMkLst>
        </pc:picChg>
        <pc:picChg chg="del">
          <ac:chgData name="Dara Ramos" userId="07294a4c1f1f07d6" providerId="LiveId" clId="{9C6C0248-A718-4706-B41E-68B2D27994A7}" dt="2023-04-03T16:34:36.882" v="870" actId="478"/>
          <ac:picMkLst>
            <pc:docMk/>
            <pc:sldMk cId="887671038" sldId="302"/>
            <ac:picMk id="25" creationId="{E4B1E8F7-E261-A2B0-51ED-D6343B2928A6}"/>
          </ac:picMkLst>
        </pc:picChg>
      </pc:sldChg>
      <pc:sldChg chg="delSp modSp add mod">
        <pc:chgData name="Dara Ramos" userId="07294a4c1f1f07d6" providerId="LiveId" clId="{9C6C0248-A718-4706-B41E-68B2D27994A7}" dt="2023-04-03T16:54:11.829" v="1025" actId="13244"/>
        <pc:sldMkLst>
          <pc:docMk/>
          <pc:sldMk cId="3928837584" sldId="303"/>
        </pc:sldMkLst>
        <pc:spChg chg="mod ord">
          <ac:chgData name="Dara Ramos" userId="07294a4c1f1f07d6" providerId="LiveId" clId="{9C6C0248-A718-4706-B41E-68B2D27994A7}" dt="2023-04-03T16:54:11.829" v="1025" actId="13244"/>
          <ac:spMkLst>
            <pc:docMk/>
            <pc:sldMk cId="3928837584" sldId="303"/>
            <ac:spMk id="9" creationId="{57CBA73A-0620-34DF-6237-B415FA67177B}"/>
          </ac:spMkLst>
        </pc:spChg>
        <pc:spChg chg="mod">
          <ac:chgData name="Dara Ramos" userId="07294a4c1f1f07d6" providerId="LiveId" clId="{9C6C0248-A718-4706-B41E-68B2D27994A7}" dt="2023-04-03T16:39:35.486" v="947" actId="12"/>
          <ac:spMkLst>
            <pc:docMk/>
            <pc:sldMk cId="3928837584" sldId="303"/>
            <ac:spMk id="10" creationId="{FA5436BB-4F93-EF47-9D61-6EC9E32EC720}"/>
          </ac:spMkLst>
        </pc:spChg>
        <pc:picChg chg="del">
          <ac:chgData name="Dara Ramos" userId="07294a4c1f1f07d6" providerId="LiveId" clId="{9C6C0248-A718-4706-B41E-68B2D27994A7}" dt="2023-04-03T16:38:07.445" v="928" actId="478"/>
          <ac:picMkLst>
            <pc:docMk/>
            <pc:sldMk cId="3928837584" sldId="303"/>
            <ac:picMk id="2" creationId="{D447281A-7A25-86FC-A170-1B191230E18E}"/>
          </ac:picMkLst>
        </pc:picChg>
        <pc:picChg chg="del">
          <ac:chgData name="Dara Ramos" userId="07294a4c1f1f07d6" providerId="LiveId" clId="{9C6C0248-A718-4706-B41E-68B2D27994A7}" dt="2023-04-03T16:38:05.763" v="926" actId="478"/>
          <ac:picMkLst>
            <pc:docMk/>
            <pc:sldMk cId="3928837584" sldId="303"/>
            <ac:picMk id="3" creationId="{D096191B-02F6-35E1-80EE-BD2BEF7A556F}"/>
          </ac:picMkLst>
        </pc:picChg>
        <pc:picChg chg="del">
          <ac:chgData name="Dara Ramos" userId="07294a4c1f1f07d6" providerId="LiveId" clId="{9C6C0248-A718-4706-B41E-68B2D27994A7}" dt="2023-04-03T16:38:06.657" v="927" actId="478"/>
          <ac:picMkLst>
            <pc:docMk/>
            <pc:sldMk cId="3928837584" sldId="303"/>
            <ac:picMk id="4" creationId="{09423F13-995F-41A6-C3FE-654FFF70F55D}"/>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EC38CD8-4DDF-E4C9-B371-78478ABE5A5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mj-lt"/>
            </a:endParaRPr>
          </a:p>
        </p:txBody>
      </p:sp>
      <p:sp>
        <p:nvSpPr>
          <p:cNvPr id="3" name="Date Placeholder 2">
            <a:extLst>
              <a:ext uri="{FF2B5EF4-FFF2-40B4-BE49-F238E27FC236}">
                <a16:creationId xmlns:a16="http://schemas.microsoft.com/office/drawing/2014/main" id="{AAC5CD47-6439-7D2D-6C9E-997A56A802C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187BC40-DBB8-4E54-8471-D6BB04D54110}" type="datetimeFigureOut">
              <a:rPr lang="en-US" smtClean="0">
                <a:latin typeface="+mj-lt"/>
              </a:rPr>
              <a:t>4/3/2023</a:t>
            </a:fld>
            <a:endParaRPr lang="en-US">
              <a:latin typeface="+mj-lt"/>
            </a:endParaRPr>
          </a:p>
        </p:txBody>
      </p:sp>
      <p:sp>
        <p:nvSpPr>
          <p:cNvPr id="4" name="Footer Placeholder 3">
            <a:extLst>
              <a:ext uri="{FF2B5EF4-FFF2-40B4-BE49-F238E27FC236}">
                <a16:creationId xmlns:a16="http://schemas.microsoft.com/office/drawing/2014/main" id="{BBA7724A-DBBC-4133-5E57-F5E2F6D2185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mj-lt"/>
            </a:endParaRPr>
          </a:p>
        </p:txBody>
      </p:sp>
      <p:sp>
        <p:nvSpPr>
          <p:cNvPr id="5" name="Slide Number Placeholder 4">
            <a:extLst>
              <a:ext uri="{FF2B5EF4-FFF2-40B4-BE49-F238E27FC236}">
                <a16:creationId xmlns:a16="http://schemas.microsoft.com/office/drawing/2014/main" id="{FA7314F7-18BB-E845-0A83-9FDE4D5833A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834EE2A-5A7C-4143-8732-BC53CAD53092}" type="slidenum">
              <a:rPr lang="en-US" smtClean="0">
                <a:latin typeface="+mj-lt"/>
              </a:rPr>
              <a:t>‹#›</a:t>
            </a:fld>
            <a:endParaRPr lang="en-US">
              <a:latin typeface="+mj-lt"/>
            </a:endParaRPr>
          </a:p>
        </p:txBody>
      </p:sp>
    </p:spTree>
    <p:extLst>
      <p:ext uri="{BB962C8B-B14F-4D97-AF65-F5344CB8AC3E}">
        <p14:creationId xmlns:p14="http://schemas.microsoft.com/office/powerpoint/2010/main" val="145925278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jp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j-lt"/>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j-lt"/>
              </a:defRPr>
            </a:lvl1pPr>
          </a:lstStyle>
          <a:p>
            <a:fld id="{6AEBADBC-29F0-4DD6-A704-671BFF6A20F7}" type="datetimeFigureOut">
              <a:rPr lang="en-US" smtClean="0"/>
              <a:pPr/>
              <a:t>4/3/2023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j-lt"/>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j-lt"/>
              </a:defRPr>
            </a:lvl1pPr>
          </a:lstStyle>
          <a:p>
            <a:fld id="{B37DD57C-131B-4C9E-BFF6-C55F8685D1A3}" type="slidenum">
              <a:rPr lang="en-US" smtClean="0"/>
              <a:pPr/>
              <a:t>‹#›</a:t>
            </a:fld>
            <a:endParaRPr lang="en-US"/>
          </a:p>
        </p:txBody>
      </p:sp>
    </p:spTree>
    <p:extLst>
      <p:ext uri="{BB962C8B-B14F-4D97-AF65-F5344CB8AC3E}">
        <p14:creationId xmlns:p14="http://schemas.microsoft.com/office/powerpoint/2010/main" val="265700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1</a:t>
            </a:fld>
            <a:endParaRPr lang="en-US"/>
          </a:p>
        </p:txBody>
      </p:sp>
    </p:spTree>
    <p:extLst>
      <p:ext uri="{BB962C8B-B14F-4D97-AF65-F5344CB8AC3E}">
        <p14:creationId xmlns:p14="http://schemas.microsoft.com/office/powerpoint/2010/main" val="40957386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15</a:t>
            </a:fld>
            <a:endParaRPr lang="en-US"/>
          </a:p>
        </p:txBody>
      </p:sp>
    </p:spTree>
    <p:extLst>
      <p:ext uri="{BB962C8B-B14F-4D97-AF65-F5344CB8AC3E}">
        <p14:creationId xmlns:p14="http://schemas.microsoft.com/office/powerpoint/2010/main" val="17299104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16</a:t>
            </a:fld>
            <a:endParaRPr lang="en-US"/>
          </a:p>
        </p:txBody>
      </p:sp>
    </p:spTree>
    <p:extLst>
      <p:ext uri="{BB962C8B-B14F-4D97-AF65-F5344CB8AC3E}">
        <p14:creationId xmlns:p14="http://schemas.microsoft.com/office/powerpoint/2010/main" val="1444266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7DD57C-131B-4C9E-BFF6-C55F8685D1A3}" type="slidenum">
              <a:rPr lang="en-US" smtClean="0"/>
              <a:pPr/>
              <a:t>22</a:t>
            </a:fld>
            <a:endParaRPr lang="en-US"/>
          </a:p>
        </p:txBody>
      </p:sp>
    </p:spTree>
    <p:extLst>
      <p:ext uri="{BB962C8B-B14F-4D97-AF65-F5344CB8AC3E}">
        <p14:creationId xmlns:p14="http://schemas.microsoft.com/office/powerpoint/2010/main" val="5510963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7DD57C-131B-4C9E-BFF6-C55F8685D1A3}" type="slidenum">
              <a:rPr lang="en-US" smtClean="0"/>
              <a:pPr/>
              <a:t>23</a:t>
            </a:fld>
            <a:endParaRPr lang="en-US"/>
          </a:p>
        </p:txBody>
      </p:sp>
    </p:spTree>
    <p:extLst>
      <p:ext uri="{BB962C8B-B14F-4D97-AF65-F5344CB8AC3E}">
        <p14:creationId xmlns:p14="http://schemas.microsoft.com/office/powerpoint/2010/main" val="10794833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7DD57C-131B-4C9E-BFF6-C55F8685D1A3}" type="slidenum">
              <a:rPr lang="en-US" smtClean="0"/>
              <a:pPr/>
              <a:t>24</a:t>
            </a:fld>
            <a:endParaRPr lang="en-US"/>
          </a:p>
        </p:txBody>
      </p:sp>
    </p:spTree>
    <p:extLst>
      <p:ext uri="{BB962C8B-B14F-4D97-AF65-F5344CB8AC3E}">
        <p14:creationId xmlns:p14="http://schemas.microsoft.com/office/powerpoint/2010/main" val="3500818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25</a:t>
            </a:fld>
            <a:endParaRPr lang="en-US"/>
          </a:p>
        </p:txBody>
      </p:sp>
    </p:spTree>
    <p:extLst>
      <p:ext uri="{BB962C8B-B14F-4D97-AF65-F5344CB8AC3E}">
        <p14:creationId xmlns:p14="http://schemas.microsoft.com/office/powerpoint/2010/main" val="19296542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26</a:t>
            </a:fld>
            <a:endParaRPr lang="en-US"/>
          </a:p>
        </p:txBody>
      </p:sp>
    </p:spTree>
    <p:extLst>
      <p:ext uri="{BB962C8B-B14F-4D97-AF65-F5344CB8AC3E}">
        <p14:creationId xmlns:p14="http://schemas.microsoft.com/office/powerpoint/2010/main" val="22807200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27</a:t>
            </a:fld>
            <a:endParaRPr lang="en-US"/>
          </a:p>
        </p:txBody>
      </p:sp>
    </p:spTree>
    <p:extLst>
      <p:ext uri="{BB962C8B-B14F-4D97-AF65-F5344CB8AC3E}">
        <p14:creationId xmlns:p14="http://schemas.microsoft.com/office/powerpoint/2010/main" val="20664646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28</a:t>
            </a:fld>
            <a:endParaRPr lang="en-US"/>
          </a:p>
        </p:txBody>
      </p:sp>
    </p:spTree>
    <p:extLst>
      <p:ext uri="{BB962C8B-B14F-4D97-AF65-F5344CB8AC3E}">
        <p14:creationId xmlns:p14="http://schemas.microsoft.com/office/powerpoint/2010/main" val="1830043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2</a:t>
            </a:fld>
            <a:endParaRPr lang="en-US"/>
          </a:p>
        </p:txBody>
      </p:sp>
    </p:spTree>
    <p:extLst>
      <p:ext uri="{BB962C8B-B14F-4D97-AF65-F5344CB8AC3E}">
        <p14:creationId xmlns:p14="http://schemas.microsoft.com/office/powerpoint/2010/main" val="1734864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7DD57C-131B-4C9E-BFF6-C55F8685D1A3}" type="slidenum">
              <a:rPr lang="en-US" smtClean="0"/>
              <a:pPr/>
              <a:t>4</a:t>
            </a:fld>
            <a:endParaRPr lang="en-US"/>
          </a:p>
        </p:txBody>
      </p:sp>
    </p:spTree>
    <p:extLst>
      <p:ext uri="{BB962C8B-B14F-4D97-AF65-F5344CB8AC3E}">
        <p14:creationId xmlns:p14="http://schemas.microsoft.com/office/powerpoint/2010/main" val="20855963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7DD57C-131B-4C9E-BFF6-C55F8685D1A3}" type="slidenum">
              <a:rPr lang="en-US" smtClean="0"/>
              <a:pPr/>
              <a:t>5</a:t>
            </a:fld>
            <a:endParaRPr lang="en-US"/>
          </a:p>
        </p:txBody>
      </p:sp>
    </p:spTree>
    <p:extLst>
      <p:ext uri="{BB962C8B-B14F-4D97-AF65-F5344CB8AC3E}">
        <p14:creationId xmlns:p14="http://schemas.microsoft.com/office/powerpoint/2010/main" val="32290364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7DD57C-131B-4C9E-BFF6-C55F8685D1A3}" type="slidenum">
              <a:rPr lang="en-US" smtClean="0"/>
              <a:pPr/>
              <a:t>10</a:t>
            </a:fld>
            <a:endParaRPr lang="en-US"/>
          </a:p>
        </p:txBody>
      </p:sp>
    </p:spTree>
    <p:extLst>
      <p:ext uri="{BB962C8B-B14F-4D97-AF65-F5344CB8AC3E}">
        <p14:creationId xmlns:p14="http://schemas.microsoft.com/office/powerpoint/2010/main" val="3386014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11</a:t>
            </a:fld>
            <a:endParaRPr lang="en-US"/>
          </a:p>
        </p:txBody>
      </p:sp>
    </p:spTree>
    <p:extLst>
      <p:ext uri="{BB962C8B-B14F-4D97-AF65-F5344CB8AC3E}">
        <p14:creationId xmlns:p14="http://schemas.microsoft.com/office/powerpoint/2010/main" val="18509367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12</a:t>
            </a:fld>
            <a:endParaRPr lang="en-US"/>
          </a:p>
        </p:txBody>
      </p:sp>
    </p:spTree>
    <p:extLst>
      <p:ext uri="{BB962C8B-B14F-4D97-AF65-F5344CB8AC3E}">
        <p14:creationId xmlns:p14="http://schemas.microsoft.com/office/powerpoint/2010/main" val="962227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13</a:t>
            </a:fld>
            <a:endParaRPr lang="en-US"/>
          </a:p>
        </p:txBody>
      </p:sp>
    </p:spTree>
    <p:extLst>
      <p:ext uri="{BB962C8B-B14F-4D97-AF65-F5344CB8AC3E}">
        <p14:creationId xmlns:p14="http://schemas.microsoft.com/office/powerpoint/2010/main" val="28090220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14</a:t>
            </a:fld>
            <a:endParaRPr lang="en-US"/>
          </a:p>
        </p:txBody>
      </p:sp>
    </p:spTree>
    <p:extLst>
      <p:ext uri="{BB962C8B-B14F-4D97-AF65-F5344CB8AC3E}">
        <p14:creationId xmlns:p14="http://schemas.microsoft.com/office/powerpoint/2010/main" val="2377363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a:blip r:embed="rId2">
            <a:grayscl/>
          </a:blip>
          <a:tile tx="0" ty="0" sx="100000" sy="100000" flip="none" algn="tl"/>
        </a:blipFill>
        <a:effectLst/>
      </p:bgPr>
    </p:bg>
    <p:spTree>
      <p:nvGrpSpPr>
        <p:cNvPr id="1" name=""/>
        <p:cNvGrpSpPr/>
        <p:nvPr/>
      </p:nvGrpSpPr>
      <p:grpSpPr>
        <a:xfrm>
          <a:off x="0" y="0"/>
          <a:ext cx="0" cy="0"/>
          <a:chOff x="0" y="0"/>
          <a:chExt cx="0" cy="0"/>
        </a:xfrm>
      </p:grpSpPr>
      <p:sp>
        <p:nvSpPr>
          <p:cNvPr id="5" name="Flowchart: Process 4">
            <a:extLst>
              <a:ext uri="{FF2B5EF4-FFF2-40B4-BE49-F238E27FC236}">
                <a16:creationId xmlns:a16="http://schemas.microsoft.com/office/drawing/2014/main" id="{08BF1273-7048-14F4-59E0-55751E087E7D}"/>
              </a:ext>
            </a:extLst>
          </p:cNvPr>
          <p:cNvSpPr/>
          <p:nvPr/>
        </p:nvSpPr>
        <p:spPr>
          <a:xfrm>
            <a:off x="0" y="2931460"/>
            <a:ext cx="12192000" cy="1026458"/>
          </a:xfrm>
          <a:prstGeom prst="flowChartProcess">
            <a:avLst/>
          </a:prstGeom>
          <a:solidFill>
            <a:srgbClr val="4A89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48B0B3-F41A-1B8F-1A9B-4FAC4A4A71D1}"/>
              </a:ext>
            </a:extLst>
          </p:cNvPr>
          <p:cNvSpPr>
            <a:spLocks noGrp="1"/>
          </p:cNvSpPr>
          <p:nvPr>
            <p:ph type="ctrTitle" hasCustomPrompt="1"/>
          </p:nvPr>
        </p:nvSpPr>
        <p:spPr>
          <a:xfrm>
            <a:off x="1524000" y="2773224"/>
            <a:ext cx="9144000" cy="1342929"/>
          </a:xfrm>
          <a:prstGeom prst="hexagon">
            <a:avLst/>
          </a:prstGeom>
          <a:ln w="3175">
            <a:solidFill>
              <a:schemeClr val="accent1">
                <a:lumMod val="60000"/>
                <a:lumOff val="40000"/>
              </a:schemeClr>
            </a:solidFill>
          </a:ln>
          <a:effectLst>
            <a:outerShdw blurRad="50800" dist="38100" dir="2700000" algn="tl"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anchor="ctr" anchorCtr="0">
            <a:normAutofit/>
          </a:bodyPr>
          <a:lstStyle>
            <a:lvl1pPr algn="ctr">
              <a:defRPr sz="6000">
                <a:latin typeface="Bodoni MT Condensed" panose="02070606080606020203" pitchFamily="18" charset="0"/>
              </a:defRPr>
            </a:lvl1pPr>
          </a:lstStyle>
          <a:p>
            <a:r>
              <a:rPr lang="en-US" dirty="0"/>
              <a:t>Click to add Title</a:t>
            </a:r>
          </a:p>
        </p:txBody>
      </p:sp>
      <p:sp>
        <p:nvSpPr>
          <p:cNvPr id="3" name="Subtitle 2">
            <a:extLst>
              <a:ext uri="{FF2B5EF4-FFF2-40B4-BE49-F238E27FC236}">
                <a16:creationId xmlns:a16="http://schemas.microsoft.com/office/drawing/2014/main" id="{836F1EF5-BFCF-FD37-2631-01469C5E11F4}"/>
              </a:ext>
            </a:extLst>
          </p:cNvPr>
          <p:cNvSpPr>
            <a:spLocks noGrp="1"/>
          </p:cNvSpPr>
          <p:nvPr>
            <p:ph type="subTitle" idx="1" hasCustomPrompt="1"/>
          </p:nvPr>
        </p:nvSpPr>
        <p:spPr>
          <a:xfrm>
            <a:off x="1524000" y="4274390"/>
            <a:ext cx="9144000" cy="638269"/>
          </a:xfrm>
          <a:prstGeom prst="rect">
            <a:avLst/>
          </a:prstGeom>
        </p:spPr>
        <p:txBody>
          <a:bodyPr anchor="ctr" anchorCtr="0">
            <a:normAutofit/>
          </a:bodyPr>
          <a:lstStyle>
            <a:lvl1pPr marL="0" indent="0" algn="ctr">
              <a:buNone/>
              <a:defRPr sz="2800">
                <a:latin typeface="+mj-lt"/>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Tree>
    <p:extLst>
      <p:ext uri="{BB962C8B-B14F-4D97-AF65-F5344CB8AC3E}">
        <p14:creationId xmlns:p14="http://schemas.microsoft.com/office/powerpoint/2010/main" val="243976521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Slide with Title, Subtitle, and 2 Columns Content">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2" name="Content Placeholder 2">
            <a:extLst>
              <a:ext uri="{FF2B5EF4-FFF2-40B4-BE49-F238E27FC236}">
                <a16:creationId xmlns:a16="http://schemas.microsoft.com/office/drawing/2014/main" id="{C0453CB4-FBC0-3C0C-E6B9-B2A3298CC3D5}"/>
              </a:ext>
            </a:extLst>
          </p:cNvPr>
          <p:cNvSpPr>
            <a:spLocks noGrp="1"/>
          </p:cNvSpPr>
          <p:nvPr>
            <p:ph sz="half" idx="1" hasCustomPrompt="1"/>
          </p:nvPr>
        </p:nvSpPr>
        <p:spPr>
          <a:xfrm>
            <a:off x="1299882"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6" name="Content Placeholder 3">
            <a:extLst>
              <a:ext uri="{FF2B5EF4-FFF2-40B4-BE49-F238E27FC236}">
                <a16:creationId xmlns:a16="http://schemas.microsoft.com/office/drawing/2014/main" id="{CCD04890-B101-827D-D94A-7614AA85176D}"/>
              </a:ext>
            </a:extLst>
          </p:cNvPr>
          <p:cNvSpPr>
            <a:spLocks noGrp="1"/>
          </p:cNvSpPr>
          <p:nvPr>
            <p:ph sz="half" idx="2" hasCustomPrompt="1"/>
          </p:nvPr>
        </p:nvSpPr>
        <p:spPr>
          <a:xfrm>
            <a:off x="6172200"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marL="0" marR="0" lvl="0" indent="0" algn="l"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Content</a:t>
            </a:r>
          </a:p>
        </p:txBody>
      </p:sp>
      <p:sp>
        <p:nvSpPr>
          <p:cNvPr id="7" name="Subtitle 2">
            <a:extLst>
              <a:ext uri="{FF2B5EF4-FFF2-40B4-BE49-F238E27FC236}">
                <a16:creationId xmlns:a16="http://schemas.microsoft.com/office/drawing/2014/main" id="{289F1825-8D58-D35D-1768-038D61F9F04B}"/>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pic>
        <p:nvPicPr>
          <p:cNvPr id="3" name="Picture 8">
            <a:extLst>
              <a:ext uri="{FF2B5EF4-FFF2-40B4-BE49-F238E27FC236}">
                <a16:creationId xmlns:a16="http://schemas.microsoft.com/office/drawing/2014/main" id="{D1F65EDA-44A7-BB64-5D92-202B1B327153}"/>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2744648" y="1015227"/>
            <a:ext cx="6702704" cy="414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1621134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Slide with Title, Subtitle, and 2 Columns Content">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2" name="Content Placeholder 2">
            <a:extLst>
              <a:ext uri="{FF2B5EF4-FFF2-40B4-BE49-F238E27FC236}">
                <a16:creationId xmlns:a16="http://schemas.microsoft.com/office/drawing/2014/main" id="{C0453CB4-FBC0-3C0C-E6B9-B2A3298CC3D5}"/>
              </a:ext>
            </a:extLst>
          </p:cNvPr>
          <p:cNvSpPr>
            <a:spLocks noGrp="1"/>
          </p:cNvSpPr>
          <p:nvPr>
            <p:ph sz="half" idx="1" hasCustomPrompt="1"/>
          </p:nvPr>
        </p:nvSpPr>
        <p:spPr>
          <a:xfrm>
            <a:off x="1299882"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6" name="Content Placeholder 3">
            <a:extLst>
              <a:ext uri="{FF2B5EF4-FFF2-40B4-BE49-F238E27FC236}">
                <a16:creationId xmlns:a16="http://schemas.microsoft.com/office/drawing/2014/main" id="{CCD04890-B101-827D-D94A-7614AA85176D}"/>
              </a:ext>
            </a:extLst>
          </p:cNvPr>
          <p:cNvSpPr>
            <a:spLocks noGrp="1"/>
          </p:cNvSpPr>
          <p:nvPr>
            <p:ph sz="half" idx="2" hasCustomPrompt="1"/>
          </p:nvPr>
        </p:nvSpPr>
        <p:spPr>
          <a:xfrm>
            <a:off x="6172200"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marL="0" marR="0" lvl="0" indent="0" algn="l"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Content</a:t>
            </a:r>
          </a:p>
        </p:txBody>
      </p:sp>
      <p:sp>
        <p:nvSpPr>
          <p:cNvPr id="7" name="Subtitle 2">
            <a:extLst>
              <a:ext uri="{FF2B5EF4-FFF2-40B4-BE49-F238E27FC236}">
                <a16:creationId xmlns:a16="http://schemas.microsoft.com/office/drawing/2014/main" id="{289F1825-8D58-D35D-1768-038D61F9F04B}"/>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pic>
        <p:nvPicPr>
          <p:cNvPr id="3" name="Picture 9">
            <a:extLst>
              <a:ext uri="{FF2B5EF4-FFF2-40B4-BE49-F238E27FC236}">
                <a16:creationId xmlns:a16="http://schemas.microsoft.com/office/drawing/2014/main" id="{6AA69F2A-D3D9-A53D-011F-E7688467CD27}"/>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3340999" y="934103"/>
            <a:ext cx="5843587" cy="409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12912392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lide with 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06071" y="1577789"/>
            <a:ext cx="9233648" cy="4599176"/>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pic>
        <p:nvPicPr>
          <p:cNvPr id="6" name="Picture 9">
            <a:extLst>
              <a:ext uri="{FF2B5EF4-FFF2-40B4-BE49-F238E27FC236}">
                <a16:creationId xmlns:a16="http://schemas.microsoft.com/office/drawing/2014/main" id="{75695864-5875-F581-14C3-2CEDA39212F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3340999" y="934103"/>
            <a:ext cx="5843587" cy="409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41054274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lide with 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06071" y="1577789"/>
            <a:ext cx="9233648" cy="4599176"/>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pic>
        <p:nvPicPr>
          <p:cNvPr id="6" name="Picture 8">
            <a:extLst>
              <a:ext uri="{FF2B5EF4-FFF2-40B4-BE49-F238E27FC236}">
                <a16:creationId xmlns:a16="http://schemas.microsoft.com/office/drawing/2014/main" id="{1F788CEE-CD9B-BC0D-3B81-47D0AFEE483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2744648" y="1015227"/>
            <a:ext cx="6702704" cy="414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7" name="Picture 8">
            <a:extLst>
              <a:ext uri="{FF2B5EF4-FFF2-40B4-BE49-F238E27FC236}">
                <a16:creationId xmlns:a16="http://schemas.microsoft.com/office/drawing/2014/main" id="{4B6A9350-655A-5519-D1B5-D5E6798B186F}"/>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rot="10800000">
            <a:off x="2744648" y="6018663"/>
            <a:ext cx="6702704" cy="414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40469576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lide with Title, Subtitle, and Content, End Lin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2383032" y="1955299"/>
            <a:ext cx="7425936" cy="4230629"/>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
        <p:nvSpPr>
          <p:cNvPr id="6" name="Cloud 5">
            <a:extLst>
              <a:ext uri="{FF2B5EF4-FFF2-40B4-BE49-F238E27FC236}">
                <a16:creationId xmlns:a16="http://schemas.microsoft.com/office/drawing/2014/main" id="{C38A9D1C-44E5-FCF7-CDE8-5EE8131B35F6}"/>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loud 6">
            <a:extLst>
              <a:ext uri="{FF2B5EF4-FFF2-40B4-BE49-F238E27FC236}">
                <a16:creationId xmlns:a16="http://schemas.microsoft.com/office/drawing/2014/main" id="{618F3AFD-08EE-3CD2-F810-C21E716846B4}"/>
              </a:ext>
              <a:ext uri="{C183D7F6-B498-43B3-948B-1728B52AA6E4}">
                <adec:decorative xmlns:adec="http://schemas.microsoft.com/office/drawing/2017/decorative" val="1"/>
              </a:ext>
            </a:extLst>
          </p:cNvPr>
          <p:cNvSpPr/>
          <p:nvPr userDrawn="1"/>
        </p:nvSpPr>
        <p:spPr>
          <a:xfrm>
            <a:off x="2383032" y="6260115"/>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82851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lide with Title, Subtitle, and Content, End Lin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2383032" y="1935126"/>
            <a:ext cx="7425936" cy="4250803"/>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pic>
        <p:nvPicPr>
          <p:cNvPr id="2" name="Picture 8">
            <a:extLst>
              <a:ext uri="{FF2B5EF4-FFF2-40B4-BE49-F238E27FC236}">
                <a16:creationId xmlns:a16="http://schemas.microsoft.com/office/drawing/2014/main" id="{E90398C3-502E-98D1-CF60-E623D1CD6A55}"/>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2744648" y="1015227"/>
            <a:ext cx="6702704" cy="414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5" name="Picture 8">
            <a:extLst>
              <a:ext uri="{FF2B5EF4-FFF2-40B4-BE49-F238E27FC236}">
                <a16:creationId xmlns:a16="http://schemas.microsoft.com/office/drawing/2014/main" id="{33D6D145-8971-11E4-55B5-BFCDFB9A439A}"/>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rot="10800000">
            <a:off x="2744648" y="6018663"/>
            <a:ext cx="6702704" cy="414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23910373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41583A9-3C77-F0BB-C57B-5B73CDFC93A0}"/>
              </a:ext>
            </a:extLst>
          </p:cNvPr>
          <p:cNvSpPr>
            <a:spLocks noGrp="1"/>
          </p:cNvSpPr>
          <p:nvPr>
            <p:ph type="body" idx="1" hasCustomPrompt="1"/>
          </p:nvPr>
        </p:nvSpPr>
        <p:spPr>
          <a:xfrm>
            <a:off x="1237129" y="1483938"/>
            <a:ext cx="4760447" cy="823912"/>
          </a:xfrm>
          <a:prstGeom prst="rect">
            <a:avLst/>
          </a:prstGeom>
        </p:spPr>
        <p:txBody>
          <a:bodyPr anchor="b">
            <a:normAutofit/>
          </a:bodyPr>
          <a:lstStyle>
            <a:lvl1pPr marL="0" indent="0">
              <a:buNone/>
              <a:defRPr sz="20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Click to add Content title</a:t>
            </a:r>
          </a:p>
        </p:txBody>
      </p:sp>
      <p:sp>
        <p:nvSpPr>
          <p:cNvPr id="4" name="Content Placeholder 3">
            <a:extLst>
              <a:ext uri="{FF2B5EF4-FFF2-40B4-BE49-F238E27FC236}">
                <a16:creationId xmlns:a16="http://schemas.microsoft.com/office/drawing/2014/main" id="{1F7D45B2-336E-445D-550E-1452E1739594}"/>
              </a:ext>
            </a:extLst>
          </p:cNvPr>
          <p:cNvSpPr>
            <a:spLocks noGrp="1"/>
          </p:cNvSpPr>
          <p:nvPr>
            <p:ph sz="half" idx="2"/>
          </p:nvPr>
        </p:nvSpPr>
        <p:spPr>
          <a:xfrm>
            <a:off x="1237129" y="2505075"/>
            <a:ext cx="4760447" cy="368458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327CF80-74D9-2B71-7662-2794C04711E2}"/>
              </a:ext>
            </a:extLst>
          </p:cNvPr>
          <p:cNvSpPr>
            <a:spLocks noGrp="1"/>
          </p:cNvSpPr>
          <p:nvPr>
            <p:ph type="body" sz="quarter" idx="3" hasCustomPrompt="1"/>
          </p:nvPr>
        </p:nvSpPr>
        <p:spPr>
          <a:xfrm>
            <a:off x="6172202" y="1483938"/>
            <a:ext cx="4782669" cy="823912"/>
          </a:xfrm>
          <a:prstGeom prst="rect">
            <a:avLst/>
          </a:prstGeom>
        </p:spPr>
        <p:txBody>
          <a:bodyPr anchor="b"/>
          <a:lstStyle>
            <a:lvl1pPr marL="0" indent="0">
              <a:buNone/>
              <a:defRPr sz="20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Click to add Content title</a:t>
            </a:r>
          </a:p>
        </p:txBody>
      </p:sp>
      <p:sp>
        <p:nvSpPr>
          <p:cNvPr id="6" name="Content Placeholder 5">
            <a:extLst>
              <a:ext uri="{FF2B5EF4-FFF2-40B4-BE49-F238E27FC236}">
                <a16:creationId xmlns:a16="http://schemas.microsoft.com/office/drawing/2014/main" id="{4BFAFC99-E0B6-1086-8FD0-54BE60A75601}"/>
              </a:ext>
            </a:extLst>
          </p:cNvPr>
          <p:cNvSpPr>
            <a:spLocks noGrp="1"/>
          </p:cNvSpPr>
          <p:nvPr>
            <p:ph sz="quarter" idx="4"/>
          </p:nvPr>
        </p:nvSpPr>
        <p:spPr>
          <a:xfrm>
            <a:off x="6172202" y="2505075"/>
            <a:ext cx="4782669" cy="368458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a:extLst>
              <a:ext uri="{FF2B5EF4-FFF2-40B4-BE49-F238E27FC236}">
                <a16:creationId xmlns:a16="http://schemas.microsoft.com/office/drawing/2014/main" id="{01C6B72A-840D-5D69-ED71-52525DF0CA6A}"/>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8" name="Title 13">
            <a:extLst>
              <a:ext uri="{FF2B5EF4-FFF2-40B4-BE49-F238E27FC236}">
                <a16:creationId xmlns:a16="http://schemas.microsoft.com/office/drawing/2014/main" id="{73E570B2-0D00-4241-DAA4-0675CFE43657}"/>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9" name="Cloud 8">
            <a:extLst>
              <a:ext uri="{FF2B5EF4-FFF2-40B4-BE49-F238E27FC236}">
                <a16:creationId xmlns:a16="http://schemas.microsoft.com/office/drawing/2014/main" id="{AC7961C3-F7D1-2BCE-273C-424E4B7D79AC}"/>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loud 9">
            <a:extLst>
              <a:ext uri="{FF2B5EF4-FFF2-40B4-BE49-F238E27FC236}">
                <a16:creationId xmlns:a16="http://schemas.microsoft.com/office/drawing/2014/main" id="{82F5122C-03A0-E780-6675-EE9F68BA012E}"/>
              </a:ext>
              <a:ext uri="{C183D7F6-B498-43B3-948B-1728B52AA6E4}">
                <adec:decorative xmlns:adec="http://schemas.microsoft.com/office/drawing/2017/decorative" val="1"/>
              </a:ext>
            </a:extLst>
          </p:cNvPr>
          <p:cNvSpPr/>
          <p:nvPr userDrawn="1"/>
        </p:nvSpPr>
        <p:spPr>
          <a:xfrm>
            <a:off x="2383032" y="6260115"/>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66277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EC4383BE-68FE-6ABA-917B-D5F878B6E520}"/>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5" name="Title 13">
            <a:extLst>
              <a:ext uri="{FF2B5EF4-FFF2-40B4-BE49-F238E27FC236}">
                <a16:creationId xmlns:a16="http://schemas.microsoft.com/office/drawing/2014/main" id="{2CB15931-76A7-CEA9-5B9C-92163F0F097C}"/>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6" name="Cloud 5">
            <a:extLst>
              <a:ext uri="{FF2B5EF4-FFF2-40B4-BE49-F238E27FC236}">
                <a16:creationId xmlns:a16="http://schemas.microsoft.com/office/drawing/2014/main" id="{898264A8-A5D7-63A0-5BB6-10A933239DCB}"/>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9681359"/>
      </p:ext>
    </p:extLst>
  </p:cSld>
  <p:clrMapOvr>
    <a:masterClrMapping/>
  </p:clrMapOvr>
  <p:transition spd="med">
    <p:fade thruBlk="1"/>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9216AEB4-6618-FB8D-F184-F326106D7EFD}"/>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Tree>
    <p:extLst>
      <p:ext uri="{BB962C8B-B14F-4D97-AF65-F5344CB8AC3E}">
        <p14:creationId xmlns:p14="http://schemas.microsoft.com/office/powerpoint/2010/main" val="23531448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columns">
    <p:spTree>
      <p:nvGrpSpPr>
        <p:cNvPr id="1" name=""/>
        <p:cNvGrpSpPr/>
        <p:nvPr/>
      </p:nvGrpSpPr>
      <p:grpSpPr>
        <a:xfrm>
          <a:off x="0" y="0"/>
          <a:ext cx="0" cy="0"/>
          <a:chOff x="0" y="0"/>
          <a:chExt cx="0" cy="0"/>
        </a:xfrm>
      </p:grpSpPr>
      <p:sp>
        <p:nvSpPr>
          <p:cNvPr id="11" name="Text Placeholder 18"/>
          <p:cNvSpPr>
            <a:spLocks noGrp="1"/>
          </p:cNvSpPr>
          <p:nvPr>
            <p:ph type="body" sz="quarter" idx="13" hasCustomPrompt="1"/>
          </p:nvPr>
        </p:nvSpPr>
        <p:spPr>
          <a:xfrm>
            <a:off x="1007435" y="2260001"/>
            <a:ext cx="3168352" cy="3569266"/>
          </a:xfrm>
          <a:prstGeom prst="rect">
            <a:avLst/>
          </a:prstGeom>
        </p:spPr>
        <p:txBody>
          <a:bodyPr vert="horz" anchor="t" anchorCtr="0">
            <a:normAutofit/>
          </a:bodyPr>
          <a:lstStyle>
            <a:lvl1pPr marL="0" indent="0" algn="l">
              <a:lnSpc>
                <a:spcPct val="100000"/>
              </a:lnSpc>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2" name="Text Placeholder 18"/>
          <p:cNvSpPr>
            <a:spLocks noGrp="1"/>
          </p:cNvSpPr>
          <p:nvPr>
            <p:ph type="body" sz="quarter" idx="14" hasCustomPrompt="1"/>
          </p:nvPr>
        </p:nvSpPr>
        <p:spPr>
          <a:xfrm>
            <a:off x="1007435"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3" name="Text Placeholder 18"/>
          <p:cNvSpPr>
            <a:spLocks noGrp="1"/>
          </p:cNvSpPr>
          <p:nvPr>
            <p:ph type="body" sz="quarter" idx="15" hasCustomPrompt="1"/>
          </p:nvPr>
        </p:nvSpPr>
        <p:spPr>
          <a:xfrm>
            <a:off x="4367808"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4" name="Text Placeholder 18"/>
          <p:cNvSpPr>
            <a:spLocks noGrp="1"/>
          </p:cNvSpPr>
          <p:nvPr>
            <p:ph type="body" sz="quarter" idx="16" hasCustomPrompt="1"/>
          </p:nvPr>
        </p:nvSpPr>
        <p:spPr>
          <a:xfrm>
            <a:off x="4367808"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5" name="Text Placeholder 18"/>
          <p:cNvSpPr>
            <a:spLocks noGrp="1"/>
          </p:cNvSpPr>
          <p:nvPr>
            <p:ph type="body" sz="quarter" idx="17" hasCustomPrompt="1"/>
          </p:nvPr>
        </p:nvSpPr>
        <p:spPr>
          <a:xfrm>
            <a:off x="7728181"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6" name="Text Placeholder 18"/>
          <p:cNvSpPr>
            <a:spLocks noGrp="1"/>
          </p:cNvSpPr>
          <p:nvPr>
            <p:ph type="body" sz="quarter" idx="18" hasCustomPrompt="1"/>
          </p:nvPr>
        </p:nvSpPr>
        <p:spPr>
          <a:xfrm>
            <a:off x="7728181"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2" name="Slide Number Placeholder 5">
            <a:extLst>
              <a:ext uri="{FF2B5EF4-FFF2-40B4-BE49-F238E27FC236}">
                <a16:creationId xmlns:a16="http://schemas.microsoft.com/office/drawing/2014/main" id="{41C50120-5348-5AD3-E0A9-8B3E87737AC1}"/>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3" name="Title 13">
            <a:extLst>
              <a:ext uri="{FF2B5EF4-FFF2-40B4-BE49-F238E27FC236}">
                <a16:creationId xmlns:a16="http://schemas.microsoft.com/office/drawing/2014/main" id="{99C5D592-1D7D-B06A-B094-C27AB4FB39AD}"/>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4" name="Cloud 3">
            <a:extLst>
              <a:ext uri="{FF2B5EF4-FFF2-40B4-BE49-F238E27FC236}">
                <a16:creationId xmlns:a16="http://schemas.microsoft.com/office/drawing/2014/main" id="{B5F1FB73-D8D4-44BD-F72F-C48A67D6BA54}"/>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loud 5">
            <a:extLst>
              <a:ext uri="{FF2B5EF4-FFF2-40B4-BE49-F238E27FC236}">
                <a16:creationId xmlns:a16="http://schemas.microsoft.com/office/drawing/2014/main" id="{E8FF6D01-B8E6-7790-D81E-31DA50E406C6}"/>
              </a:ext>
              <a:ext uri="{C183D7F6-B498-43B3-948B-1728B52AA6E4}">
                <adec:decorative xmlns:adec="http://schemas.microsoft.com/office/drawing/2017/decorative" val="1"/>
              </a:ext>
            </a:extLst>
          </p:cNvPr>
          <p:cNvSpPr/>
          <p:nvPr userDrawn="1"/>
        </p:nvSpPr>
        <p:spPr>
          <a:xfrm>
            <a:off x="2383032" y="6260115"/>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5637636"/>
      </p:ext>
    </p:extLst>
  </p:cSld>
  <p:clrMapOvr>
    <a:masterClrMapping/>
  </p:clrMapOvr>
  <p:transition spd="med">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6D0FD2E-B1E2-E213-6D16-D43227366FE8}"/>
              </a:ext>
            </a:extLst>
          </p:cNvPr>
          <p:cNvPicPr>
            <a:picLocks noGrp="1" noRot="1" noChangeAspect="1" noMove="1" noResize="1" noEditPoints="1" noAdjustHandles="1" noChangeArrowheads="1" noChangeShapeType="1" noCrop="1"/>
          </p:cNvPicPr>
          <p:nvPr userDrawn="1"/>
        </p:nvPicPr>
        <p:blipFill>
          <a:blip r:embed="rId2">
            <a:duotone>
              <a:schemeClr val="accent3">
                <a:shade val="45000"/>
                <a:satMod val="135000"/>
              </a:schemeClr>
              <a:prstClr val="white"/>
            </a:duotone>
            <a:alphaModFix amt="42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34" name="Group 33">
            <a:extLst>
              <a:ext uri="{FF2B5EF4-FFF2-40B4-BE49-F238E27FC236}">
                <a16:creationId xmlns:a16="http://schemas.microsoft.com/office/drawing/2014/main" id="{091D27E2-098E-6C10-4ADA-F31047F6C42D}"/>
              </a:ext>
            </a:extLst>
          </p:cNvPr>
          <p:cNvGrpSpPr>
            <a:grpSpLocks noGrp="1" noUngrp="1" noRot="1" noMove="1" noResize="1"/>
          </p:cNvGrpSpPr>
          <p:nvPr userDrawn="1"/>
        </p:nvGrpSpPr>
        <p:grpSpPr>
          <a:xfrm>
            <a:off x="-10629" y="2108380"/>
            <a:ext cx="12234518" cy="2156952"/>
            <a:chOff x="-10629" y="2108380"/>
            <a:chExt cx="12234518" cy="2156952"/>
          </a:xfrm>
        </p:grpSpPr>
        <p:sp>
          <p:nvSpPr>
            <p:cNvPr id="33" name="Flowchart: Process 32">
              <a:extLst>
                <a:ext uri="{FF2B5EF4-FFF2-40B4-BE49-F238E27FC236}">
                  <a16:creationId xmlns:a16="http://schemas.microsoft.com/office/drawing/2014/main" id="{60C990E2-E375-EF1E-3AA6-8884068CCEE7}"/>
                </a:ext>
              </a:extLst>
            </p:cNvPr>
            <p:cNvSpPr>
              <a:spLocks noGrp="1" noRot="1" noMove="1" noResize="1" noEditPoints="1" noAdjustHandles="1" noChangeArrowheads="1" noChangeShapeType="1"/>
            </p:cNvSpPr>
            <p:nvPr userDrawn="1"/>
          </p:nvSpPr>
          <p:spPr>
            <a:xfrm>
              <a:off x="-8" y="2108380"/>
              <a:ext cx="12202981" cy="2156951"/>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9 w 10000"/>
                <a:gd name="connsiteY0" fmla="*/ 1631 h 10000"/>
                <a:gd name="connsiteX1" fmla="*/ 10000 w 10000"/>
                <a:gd name="connsiteY1" fmla="*/ 0 h 10000"/>
                <a:gd name="connsiteX2" fmla="*/ 10000 w 10000"/>
                <a:gd name="connsiteY2" fmla="*/ 10000 h 10000"/>
                <a:gd name="connsiteX3" fmla="*/ 0 w 10000"/>
                <a:gd name="connsiteY3" fmla="*/ 10000 h 10000"/>
                <a:gd name="connsiteX4" fmla="*/ 9 w 10000"/>
                <a:gd name="connsiteY4" fmla="*/ 1631 h 10000"/>
                <a:gd name="connsiteX0" fmla="*/ 9 w 10009"/>
                <a:gd name="connsiteY0" fmla="*/ 1631 h 10000"/>
                <a:gd name="connsiteX1" fmla="*/ 10000 w 10009"/>
                <a:gd name="connsiteY1" fmla="*/ 0 h 10000"/>
                <a:gd name="connsiteX2" fmla="*/ 10009 w 10009"/>
                <a:gd name="connsiteY2" fmla="*/ 8927 h 10000"/>
                <a:gd name="connsiteX3" fmla="*/ 0 w 10009"/>
                <a:gd name="connsiteY3" fmla="*/ 10000 h 10000"/>
                <a:gd name="connsiteX4" fmla="*/ 9 w 10009"/>
                <a:gd name="connsiteY4" fmla="*/ 1631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9" h="10000">
                  <a:moveTo>
                    <a:pt x="9" y="1631"/>
                  </a:moveTo>
                  <a:lnTo>
                    <a:pt x="10000" y="0"/>
                  </a:lnTo>
                  <a:cubicBezTo>
                    <a:pt x="10003" y="2976"/>
                    <a:pt x="10006" y="5951"/>
                    <a:pt x="10009" y="8927"/>
                  </a:cubicBezTo>
                  <a:lnTo>
                    <a:pt x="0" y="10000"/>
                  </a:lnTo>
                  <a:cubicBezTo>
                    <a:pt x="3" y="7210"/>
                    <a:pt x="6" y="4421"/>
                    <a:pt x="9" y="1631"/>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Double Wave 30">
              <a:extLst>
                <a:ext uri="{FF2B5EF4-FFF2-40B4-BE49-F238E27FC236}">
                  <a16:creationId xmlns:a16="http://schemas.microsoft.com/office/drawing/2014/main" id="{9EE2B5B4-A72B-3824-F4AA-CC55EBAD58B7}"/>
                </a:ext>
              </a:extLst>
            </p:cNvPr>
            <p:cNvSpPr>
              <a:spLocks noGrp="1" noRot="1" noMove="1" noResize="1" noEditPoints="1" noAdjustHandles="1" noChangeArrowheads="1" noChangeShapeType="1"/>
            </p:cNvSpPr>
            <p:nvPr userDrawn="1"/>
          </p:nvSpPr>
          <p:spPr>
            <a:xfrm>
              <a:off x="-8" y="2108381"/>
              <a:ext cx="12223897" cy="2156951"/>
            </a:xfrm>
            <a:custGeom>
              <a:avLst/>
              <a:gdLst>
                <a:gd name="connsiteX0" fmla="*/ 0 w 12192000"/>
                <a:gd name="connsiteY0" fmla="*/ 121716 h 1947452"/>
                <a:gd name="connsiteX1" fmla="*/ 6096000 w 12192000"/>
                <a:gd name="connsiteY1" fmla="*/ 121716 h 1947452"/>
                <a:gd name="connsiteX2" fmla="*/ 12192000 w 12192000"/>
                <a:gd name="connsiteY2" fmla="*/ 121716 h 1947452"/>
                <a:gd name="connsiteX3" fmla="*/ 12192000 w 12192000"/>
                <a:gd name="connsiteY3" fmla="*/ 1825736 h 1947452"/>
                <a:gd name="connsiteX4" fmla="*/ 6096000 w 12192000"/>
                <a:gd name="connsiteY4" fmla="*/ 1825736 h 1947452"/>
                <a:gd name="connsiteX5" fmla="*/ 0 w 12192000"/>
                <a:gd name="connsiteY5" fmla="*/ 1825736 h 1947452"/>
                <a:gd name="connsiteX6" fmla="*/ 0 w 12192000"/>
                <a:gd name="connsiteY6" fmla="*/ 121716 h 1947452"/>
                <a:gd name="connsiteX0" fmla="*/ 0 w 12192000"/>
                <a:gd name="connsiteY0" fmla="*/ 149150 h 2140411"/>
                <a:gd name="connsiteX1" fmla="*/ 6096000 w 12192000"/>
                <a:gd name="connsiteY1" fmla="*/ 319271 h 2140411"/>
                <a:gd name="connsiteX2" fmla="*/ 12192000 w 12192000"/>
                <a:gd name="connsiteY2" fmla="*/ 319271 h 2140411"/>
                <a:gd name="connsiteX3" fmla="*/ 12192000 w 12192000"/>
                <a:gd name="connsiteY3" fmla="*/ 2023291 h 2140411"/>
                <a:gd name="connsiteX4" fmla="*/ 6096000 w 12192000"/>
                <a:gd name="connsiteY4" fmla="*/ 2023291 h 2140411"/>
                <a:gd name="connsiteX5" fmla="*/ 0 w 12192000"/>
                <a:gd name="connsiteY5" fmla="*/ 2023291 h 2140411"/>
                <a:gd name="connsiteX6" fmla="*/ 0 w 12192000"/>
                <a:gd name="connsiteY6" fmla="*/ 149150 h 2140411"/>
                <a:gd name="connsiteX0" fmla="*/ 0 w 12192000"/>
                <a:gd name="connsiteY0" fmla="*/ 149150 h 2197315"/>
                <a:gd name="connsiteX1" fmla="*/ 6096000 w 12192000"/>
                <a:gd name="connsiteY1" fmla="*/ 319271 h 2197315"/>
                <a:gd name="connsiteX2" fmla="*/ 12192000 w 12192000"/>
                <a:gd name="connsiteY2" fmla="*/ 319271 h 2197315"/>
                <a:gd name="connsiteX3" fmla="*/ 12192000 w 12192000"/>
                <a:gd name="connsiteY3" fmla="*/ 2087086 h 2197315"/>
                <a:gd name="connsiteX4" fmla="*/ 6096000 w 12192000"/>
                <a:gd name="connsiteY4" fmla="*/ 2023291 h 2197315"/>
                <a:gd name="connsiteX5" fmla="*/ 0 w 12192000"/>
                <a:gd name="connsiteY5" fmla="*/ 2023291 h 2197315"/>
                <a:gd name="connsiteX6" fmla="*/ 0 w 12192000"/>
                <a:gd name="connsiteY6" fmla="*/ 149150 h 2197315"/>
                <a:gd name="connsiteX0" fmla="*/ 0 w 12192000"/>
                <a:gd name="connsiteY0" fmla="*/ 149150 h 2187524"/>
                <a:gd name="connsiteX1" fmla="*/ 6096000 w 12192000"/>
                <a:gd name="connsiteY1" fmla="*/ 319271 h 2187524"/>
                <a:gd name="connsiteX2" fmla="*/ 12192000 w 12192000"/>
                <a:gd name="connsiteY2" fmla="*/ 319271 h 2187524"/>
                <a:gd name="connsiteX3" fmla="*/ 12192000 w 12192000"/>
                <a:gd name="connsiteY3" fmla="*/ 2087086 h 2187524"/>
                <a:gd name="connsiteX4" fmla="*/ 6117265 w 12192000"/>
                <a:gd name="connsiteY4" fmla="*/ 1916966 h 2187524"/>
                <a:gd name="connsiteX5" fmla="*/ 0 w 12192000"/>
                <a:gd name="connsiteY5" fmla="*/ 2023291 h 2187524"/>
                <a:gd name="connsiteX6" fmla="*/ 0 w 12192000"/>
                <a:gd name="connsiteY6" fmla="*/ 149150 h 2187524"/>
                <a:gd name="connsiteX0" fmla="*/ 0 w 12192000"/>
                <a:gd name="connsiteY0" fmla="*/ 121400 h 2159774"/>
                <a:gd name="connsiteX1" fmla="*/ 6096000 w 12192000"/>
                <a:gd name="connsiteY1" fmla="*/ 482908 h 2159774"/>
                <a:gd name="connsiteX2" fmla="*/ 12192000 w 12192000"/>
                <a:gd name="connsiteY2" fmla="*/ 291521 h 2159774"/>
                <a:gd name="connsiteX3" fmla="*/ 12192000 w 12192000"/>
                <a:gd name="connsiteY3" fmla="*/ 2059336 h 2159774"/>
                <a:gd name="connsiteX4" fmla="*/ 6117265 w 12192000"/>
                <a:gd name="connsiteY4" fmla="*/ 1889216 h 2159774"/>
                <a:gd name="connsiteX5" fmla="*/ 0 w 12192000"/>
                <a:gd name="connsiteY5" fmla="*/ 1995541 h 2159774"/>
                <a:gd name="connsiteX6" fmla="*/ 0 w 12192000"/>
                <a:gd name="connsiteY6" fmla="*/ 121400 h 2159774"/>
                <a:gd name="connsiteX0" fmla="*/ 0 w 12202632"/>
                <a:gd name="connsiteY0" fmla="*/ 118577 h 2156951"/>
                <a:gd name="connsiteX1" fmla="*/ 6096000 w 12202632"/>
                <a:gd name="connsiteY1" fmla="*/ 480085 h 2156951"/>
                <a:gd name="connsiteX2" fmla="*/ 12202632 w 12202632"/>
                <a:gd name="connsiteY2" fmla="*/ 129210 h 2156951"/>
                <a:gd name="connsiteX3" fmla="*/ 12192000 w 12202632"/>
                <a:gd name="connsiteY3" fmla="*/ 2056513 h 2156951"/>
                <a:gd name="connsiteX4" fmla="*/ 6117265 w 12202632"/>
                <a:gd name="connsiteY4" fmla="*/ 1886393 h 2156951"/>
                <a:gd name="connsiteX5" fmla="*/ 0 w 12202632"/>
                <a:gd name="connsiteY5" fmla="*/ 1992718 h 2156951"/>
                <a:gd name="connsiteX6" fmla="*/ 0 w 12202632"/>
                <a:gd name="connsiteY6" fmla="*/ 118577 h 2156951"/>
                <a:gd name="connsiteX0" fmla="*/ 0 w 12223897"/>
                <a:gd name="connsiteY0" fmla="*/ 118577 h 2156951"/>
                <a:gd name="connsiteX1" fmla="*/ 6096000 w 12223897"/>
                <a:gd name="connsiteY1" fmla="*/ 480085 h 2156951"/>
                <a:gd name="connsiteX2" fmla="*/ 12202632 w 12223897"/>
                <a:gd name="connsiteY2" fmla="*/ 129210 h 2156951"/>
                <a:gd name="connsiteX3" fmla="*/ 12223897 w 12223897"/>
                <a:gd name="connsiteY3" fmla="*/ 2056513 h 2156951"/>
                <a:gd name="connsiteX4" fmla="*/ 6117265 w 12223897"/>
                <a:gd name="connsiteY4" fmla="*/ 1886393 h 2156951"/>
                <a:gd name="connsiteX5" fmla="*/ 0 w 12223897"/>
                <a:gd name="connsiteY5" fmla="*/ 1992718 h 2156951"/>
                <a:gd name="connsiteX6" fmla="*/ 0 w 12223897"/>
                <a:gd name="connsiteY6" fmla="*/ 118577 h 215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23897" h="2156951">
                  <a:moveTo>
                    <a:pt x="0" y="118577"/>
                  </a:moveTo>
                  <a:cubicBezTo>
                    <a:pt x="2032000" y="-287142"/>
                    <a:pt x="4062228" y="478313"/>
                    <a:pt x="6096000" y="480085"/>
                  </a:cubicBezTo>
                  <a:cubicBezTo>
                    <a:pt x="8129772" y="481857"/>
                    <a:pt x="10170632" y="534929"/>
                    <a:pt x="12202632" y="129210"/>
                  </a:cubicBezTo>
                  <a:lnTo>
                    <a:pt x="12223897" y="2056513"/>
                  </a:lnTo>
                  <a:cubicBezTo>
                    <a:pt x="10191897" y="2462232"/>
                    <a:pt x="8149265" y="1480674"/>
                    <a:pt x="6117265" y="1886393"/>
                  </a:cubicBezTo>
                  <a:cubicBezTo>
                    <a:pt x="4085265" y="2292112"/>
                    <a:pt x="2032000" y="1586999"/>
                    <a:pt x="0" y="1992718"/>
                  </a:cubicBezTo>
                  <a:lnTo>
                    <a:pt x="0" y="118577"/>
                  </a:lnTo>
                  <a:close/>
                </a:path>
              </a:pathLst>
            </a:custGeom>
            <a:solidFill>
              <a:srgbClr val="91AF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Double Wave 29">
              <a:extLst>
                <a:ext uri="{FF2B5EF4-FFF2-40B4-BE49-F238E27FC236}">
                  <a16:creationId xmlns:a16="http://schemas.microsoft.com/office/drawing/2014/main" id="{182EBF4D-34C2-B75A-E3B5-371B85868E14}"/>
                </a:ext>
              </a:extLst>
            </p:cNvPr>
            <p:cNvSpPr>
              <a:spLocks noGrp="1" noRot="1" noMove="1" noResize="1" noEditPoints="1" noAdjustHandles="1" noChangeArrowheads="1" noChangeShapeType="1"/>
            </p:cNvSpPr>
            <p:nvPr userDrawn="1"/>
          </p:nvSpPr>
          <p:spPr>
            <a:xfrm>
              <a:off x="-10629" y="2466306"/>
              <a:ext cx="12234518" cy="1575155"/>
            </a:xfrm>
            <a:prstGeom prst="doubleWav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836F1EF5-BFCF-FD37-2631-01469C5E11F4}"/>
              </a:ext>
            </a:extLst>
          </p:cNvPr>
          <p:cNvSpPr>
            <a:spLocks noGrp="1"/>
          </p:cNvSpPr>
          <p:nvPr>
            <p:ph type="subTitle" idx="1" hasCustomPrompt="1"/>
          </p:nvPr>
        </p:nvSpPr>
        <p:spPr>
          <a:xfrm>
            <a:off x="1524000" y="4190769"/>
            <a:ext cx="9144000" cy="638269"/>
          </a:xfrm>
          <a:prstGeom prst="rect">
            <a:avLst/>
          </a:prstGeom>
          <a:noFill/>
        </p:spPr>
        <p:txBody>
          <a:bodyPr anchor="ctr" anchorCtr="0">
            <a:normAutofit/>
          </a:bodyPr>
          <a:lstStyle>
            <a:lvl1pPr marL="0" indent="0" algn="ctr">
              <a:buNone/>
              <a:defRPr sz="2800">
                <a:latin typeface="+mj-lt"/>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
        <p:nvSpPr>
          <p:cNvPr id="15" name="Title 1">
            <a:extLst>
              <a:ext uri="{FF2B5EF4-FFF2-40B4-BE49-F238E27FC236}">
                <a16:creationId xmlns:a16="http://schemas.microsoft.com/office/drawing/2014/main" id="{C8826F3A-B36A-966C-0502-BAB2D6B01D13}"/>
              </a:ext>
            </a:extLst>
          </p:cNvPr>
          <p:cNvSpPr>
            <a:spLocks noGrp="1"/>
          </p:cNvSpPr>
          <p:nvPr>
            <p:ph type="ctrTitle" hasCustomPrompt="1"/>
          </p:nvPr>
        </p:nvSpPr>
        <p:spPr>
          <a:xfrm>
            <a:off x="461914" y="2729171"/>
            <a:ext cx="11302738" cy="1150071"/>
          </a:xfrm>
          <a:prstGeom prst="rect">
            <a:avLst/>
          </a:prstGeom>
          <a:noFill/>
          <a:ln w="3175">
            <a:noFill/>
          </a:ln>
          <a:effectLst>
            <a:softEdge rad="266700"/>
          </a:effectLst>
        </p:spPr>
        <p:style>
          <a:lnRef idx="2">
            <a:schemeClr val="accent6"/>
          </a:lnRef>
          <a:fillRef idx="1">
            <a:schemeClr val="lt1"/>
          </a:fillRef>
          <a:effectRef idx="0">
            <a:schemeClr val="accent6"/>
          </a:effectRef>
          <a:fontRef idx="minor">
            <a:schemeClr val="dk1"/>
          </a:fontRef>
        </p:style>
        <p:txBody>
          <a:bodyPr anchor="ctr" anchorCtr="0">
            <a:normAutofit/>
          </a:bodyPr>
          <a:lstStyle>
            <a:lvl1pPr algn="ctr">
              <a:defRPr sz="6000">
                <a:latin typeface="Bodoni MT Condensed" panose="02070606080606020203" pitchFamily="18" charset="0"/>
              </a:defRPr>
            </a:lvl1pPr>
          </a:lstStyle>
          <a:p>
            <a:r>
              <a:rPr lang="en-US" dirty="0"/>
              <a:t>Click to add Title</a:t>
            </a:r>
          </a:p>
        </p:txBody>
      </p:sp>
    </p:spTree>
    <p:extLst>
      <p:ext uri="{BB962C8B-B14F-4D97-AF65-F5344CB8AC3E}">
        <p14:creationId xmlns:p14="http://schemas.microsoft.com/office/powerpoint/2010/main" val="3085306793"/>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hree columns">
    <p:spTree>
      <p:nvGrpSpPr>
        <p:cNvPr id="1" name=""/>
        <p:cNvGrpSpPr/>
        <p:nvPr/>
      </p:nvGrpSpPr>
      <p:grpSpPr>
        <a:xfrm>
          <a:off x="0" y="0"/>
          <a:ext cx="0" cy="0"/>
          <a:chOff x="0" y="0"/>
          <a:chExt cx="0" cy="0"/>
        </a:xfrm>
      </p:grpSpPr>
      <p:sp>
        <p:nvSpPr>
          <p:cNvPr id="11" name="Text Placeholder 18"/>
          <p:cNvSpPr>
            <a:spLocks noGrp="1"/>
          </p:cNvSpPr>
          <p:nvPr>
            <p:ph type="body" sz="quarter" idx="13" hasCustomPrompt="1"/>
          </p:nvPr>
        </p:nvSpPr>
        <p:spPr>
          <a:xfrm>
            <a:off x="1007435" y="2260001"/>
            <a:ext cx="3168352" cy="3569266"/>
          </a:xfrm>
          <a:prstGeom prst="rect">
            <a:avLst/>
          </a:prstGeom>
        </p:spPr>
        <p:txBody>
          <a:bodyPr vert="horz" anchor="t" anchorCtr="0">
            <a:normAutofit/>
          </a:bodyPr>
          <a:lstStyle>
            <a:lvl1pPr marL="0" indent="0" algn="l">
              <a:lnSpc>
                <a:spcPct val="100000"/>
              </a:lnSpc>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2" name="Text Placeholder 18"/>
          <p:cNvSpPr>
            <a:spLocks noGrp="1"/>
          </p:cNvSpPr>
          <p:nvPr>
            <p:ph type="body" sz="quarter" idx="14" hasCustomPrompt="1"/>
          </p:nvPr>
        </p:nvSpPr>
        <p:spPr>
          <a:xfrm>
            <a:off x="1007435"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3" name="Text Placeholder 18"/>
          <p:cNvSpPr>
            <a:spLocks noGrp="1"/>
          </p:cNvSpPr>
          <p:nvPr>
            <p:ph type="body" sz="quarter" idx="15" hasCustomPrompt="1"/>
          </p:nvPr>
        </p:nvSpPr>
        <p:spPr>
          <a:xfrm>
            <a:off x="4367808"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4" name="Text Placeholder 18"/>
          <p:cNvSpPr>
            <a:spLocks noGrp="1"/>
          </p:cNvSpPr>
          <p:nvPr>
            <p:ph type="body" sz="quarter" idx="16" hasCustomPrompt="1"/>
          </p:nvPr>
        </p:nvSpPr>
        <p:spPr>
          <a:xfrm>
            <a:off x="4367808"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5" name="Text Placeholder 18"/>
          <p:cNvSpPr>
            <a:spLocks noGrp="1"/>
          </p:cNvSpPr>
          <p:nvPr>
            <p:ph type="body" sz="quarter" idx="17" hasCustomPrompt="1"/>
          </p:nvPr>
        </p:nvSpPr>
        <p:spPr>
          <a:xfrm>
            <a:off x="7728181"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6" name="Text Placeholder 18"/>
          <p:cNvSpPr>
            <a:spLocks noGrp="1"/>
          </p:cNvSpPr>
          <p:nvPr>
            <p:ph type="body" sz="quarter" idx="18" hasCustomPrompt="1"/>
          </p:nvPr>
        </p:nvSpPr>
        <p:spPr>
          <a:xfrm>
            <a:off x="7728181"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2" name="Slide Number Placeholder 5">
            <a:extLst>
              <a:ext uri="{FF2B5EF4-FFF2-40B4-BE49-F238E27FC236}">
                <a16:creationId xmlns:a16="http://schemas.microsoft.com/office/drawing/2014/main" id="{41C50120-5348-5AD3-E0A9-8B3E87737AC1}"/>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3" name="Title 13">
            <a:extLst>
              <a:ext uri="{FF2B5EF4-FFF2-40B4-BE49-F238E27FC236}">
                <a16:creationId xmlns:a16="http://schemas.microsoft.com/office/drawing/2014/main" id="{99C5D592-1D7D-B06A-B094-C27AB4FB39AD}"/>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pic>
        <p:nvPicPr>
          <p:cNvPr id="5" name="Picture 9">
            <a:extLst>
              <a:ext uri="{FF2B5EF4-FFF2-40B4-BE49-F238E27FC236}">
                <a16:creationId xmlns:a16="http://schemas.microsoft.com/office/drawing/2014/main" id="{7920CFAF-428B-4E07-ECF0-52E353C7C8D3}"/>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3340999" y="934103"/>
            <a:ext cx="5843587" cy="409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2415803295"/>
      </p:ext>
    </p:extLst>
  </p:cSld>
  <p:clrMapOvr>
    <a:masterClrMapping/>
  </p:clrMapOvr>
  <p:transition spd="med">
    <p:fade thruBlk="1"/>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hree columns">
    <p:spTree>
      <p:nvGrpSpPr>
        <p:cNvPr id="1" name=""/>
        <p:cNvGrpSpPr/>
        <p:nvPr/>
      </p:nvGrpSpPr>
      <p:grpSpPr>
        <a:xfrm>
          <a:off x="0" y="0"/>
          <a:ext cx="0" cy="0"/>
          <a:chOff x="0" y="0"/>
          <a:chExt cx="0" cy="0"/>
        </a:xfrm>
      </p:grpSpPr>
      <p:sp>
        <p:nvSpPr>
          <p:cNvPr id="11" name="Text Placeholder 18"/>
          <p:cNvSpPr>
            <a:spLocks noGrp="1"/>
          </p:cNvSpPr>
          <p:nvPr>
            <p:ph type="body" sz="quarter" idx="13" hasCustomPrompt="1"/>
          </p:nvPr>
        </p:nvSpPr>
        <p:spPr>
          <a:xfrm>
            <a:off x="1007435" y="2260001"/>
            <a:ext cx="3168352" cy="3569266"/>
          </a:xfrm>
          <a:prstGeom prst="rect">
            <a:avLst/>
          </a:prstGeom>
        </p:spPr>
        <p:txBody>
          <a:bodyPr vert="horz" anchor="t" anchorCtr="0">
            <a:normAutofit/>
          </a:bodyPr>
          <a:lstStyle>
            <a:lvl1pPr marL="0" indent="0" algn="l">
              <a:lnSpc>
                <a:spcPct val="100000"/>
              </a:lnSpc>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2" name="Text Placeholder 18"/>
          <p:cNvSpPr>
            <a:spLocks noGrp="1"/>
          </p:cNvSpPr>
          <p:nvPr>
            <p:ph type="body" sz="quarter" idx="14" hasCustomPrompt="1"/>
          </p:nvPr>
        </p:nvSpPr>
        <p:spPr>
          <a:xfrm>
            <a:off x="1007435"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3" name="Text Placeholder 18"/>
          <p:cNvSpPr>
            <a:spLocks noGrp="1"/>
          </p:cNvSpPr>
          <p:nvPr>
            <p:ph type="body" sz="quarter" idx="15" hasCustomPrompt="1"/>
          </p:nvPr>
        </p:nvSpPr>
        <p:spPr>
          <a:xfrm>
            <a:off x="4367808"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4" name="Text Placeholder 18"/>
          <p:cNvSpPr>
            <a:spLocks noGrp="1"/>
          </p:cNvSpPr>
          <p:nvPr>
            <p:ph type="body" sz="quarter" idx="16" hasCustomPrompt="1"/>
          </p:nvPr>
        </p:nvSpPr>
        <p:spPr>
          <a:xfrm>
            <a:off x="4367808"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5" name="Text Placeholder 18"/>
          <p:cNvSpPr>
            <a:spLocks noGrp="1"/>
          </p:cNvSpPr>
          <p:nvPr>
            <p:ph type="body" sz="quarter" idx="17" hasCustomPrompt="1"/>
          </p:nvPr>
        </p:nvSpPr>
        <p:spPr>
          <a:xfrm>
            <a:off x="7728181"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6" name="Text Placeholder 18"/>
          <p:cNvSpPr>
            <a:spLocks noGrp="1"/>
          </p:cNvSpPr>
          <p:nvPr>
            <p:ph type="body" sz="quarter" idx="18" hasCustomPrompt="1"/>
          </p:nvPr>
        </p:nvSpPr>
        <p:spPr>
          <a:xfrm>
            <a:off x="7728181"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2" name="Slide Number Placeholder 5">
            <a:extLst>
              <a:ext uri="{FF2B5EF4-FFF2-40B4-BE49-F238E27FC236}">
                <a16:creationId xmlns:a16="http://schemas.microsoft.com/office/drawing/2014/main" id="{41C50120-5348-5AD3-E0A9-8B3E87737AC1}"/>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dirty="0">
              <a:solidFill>
                <a:schemeClr val="bg1">
                  <a:lumMod val="65000"/>
                </a:schemeClr>
              </a:solidFill>
            </a:endParaRPr>
          </a:p>
        </p:txBody>
      </p:sp>
      <p:sp>
        <p:nvSpPr>
          <p:cNvPr id="3" name="Title 13">
            <a:extLst>
              <a:ext uri="{FF2B5EF4-FFF2-40B4-BE49-F238E27FC236}">
                <a16:creationId xmlns:a16="http://schemas.microsoft.com/office/drawing/2014/main" id="{99C5D592-1D7D-B06A-B094-C27AB4FB39AD}"/>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pic>
        <p:nvPicPr>
          <p:cNvPr id="5" name="Picture 8">
            <a:extLst>
              <a:ext uri="{FF2B5EF4-FFF2-40B4-BE49-F238E27FC236}">
                <a16:creationId xmlns:a16="http://schemas.microsoft.com/office/drawing/2014/main" id="{743D1055-EB90-6161-AC91-1F59D80200E9}"/>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2744648" y="1015227"/>
            <a:ext cx="6702704" cy="414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7" name="Picture 8">
            <a:extLst>
              <a:ext uri="{FF2B5EF4-FFF2-40B4-BE49-F238E27FC236}">
                <a16:creationId xmlns:a16="http://schemas.microsoft.com/office/drawing/2014/main" id="{4E14E4FA-9A46-C3CD-C1B5-383908023F3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rot="10800000">
            <a:off x="2744648" y="6018663"/>
            <a:ext cx="6702704" cy="414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2184271356"/>
      </p:ext>
    </p:extLst>
  </p:cSld>
  <p:clrMapOvr>
    <a:masterClrMapping/>
  </p:clrMapOvr>
  <p:transition spd="med">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36F1EF5-BFCF-FD37-2631-01469C5E11F4}"/>
              </a:ext>
            </a:extLst>
          </p:cNvPr>
          <p:cNvSpPr>
            <a:spLocks noGrp="1"/>
          </p:cNvSpPr>
          <p:nvPr>
            <p:ph type="subTitle" idx="1" hasCustomPrompt="1"/>
          </p:nvPr>
        </p:nvSpPr>
        <p:spPr>
          <a:xfrm>
            <a:off x="1524000" y="3978113"/>
            <a:ext cx="9144000" cy="638269"/>
          </a:xfrm>
          <a:prstGeom prst="rect">
            <a:avLst/>
          </a:prstGeom>
          <a:noFill/>
        </p:spPr>
        <p:txBody>
          <a:bodyPr anchor="ctr" anchorCtr="0">
            <a:normAutofit/>
          </a:bodyPr>
          <a:lstStyle>
            <a:lvl1pPr marL="0" indent="0" algn="ctr">
              <a:buNone/>
              <a:defRPr sz="2800">
                <a:latin typeface="+mj-lt"/>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
        <p:nvSpPr>
          <p:cNvPr id="15" name="Title 1">
            <a:extLst>
              <a:ext uri="{FF2B5EF4-FFF2-40B4-BE49-F238E27FC236}">
                <a16:creationId xmlns:a16="http://schemas.microsoft.com/office/drawing/2014/main" id="{C8826F3A-B36A-966C-0502-BAB2D6B01D13}"/>
              </a:ext>
            </a:extLst>
          </p:cNvPr>
          <p:cNvSpPr>
            <a:spLocks noGrp="1"/>
          </p:cNvSpPr>
          <p:nvPr>
            <p:ph type="ctrTitle" hasCustomPrompt="1"/>
          </p:nvPr>
        </p:nvSpPr>
        <p:spPr>
          <a:xfrm>
            <a:off x="461914" y="2686639"/>
            <a:ext cx="11302738" cy="1150071"/>
          </a:xfrm>
          <a:prstGeom prst="rect">
            <a:avLst/>
          </a:prstGeom>
          <a:noFill/>
          <a:ln w="3175">
            <a:noFill/>
          </a:ln>
          <a:effectLst>
            <a:softEdge rad="266700"/>
          </a:effectLst>
        </p:spPr>
        <p:style>
          <a:lnRef idx="2">
            <a:schemeClr val="accent6"/>
          </a:lnRef>
          <a:fillRef idx="1">
            <a:schemeClr val="lt1"/>
          </a:fillRef>
          <a:effectRef idx="0">
            <a:schemeClr val="accent6"/>
          </a:effectRef>
          <a:fontRef idx="minor">
            <a:schemeClr val="dk1"/>
          </a:fontRef>
        </p:style>
        <p:txBody>
          <a:bodyPr anchor="ctr" anchorCtr="0">
            <a:normAutofit/>
          </a:bodyPr>
          <a:lstStyle>
            <a:lvl1pPr algn="ctr">
              <a:defRPr sz="6000">
                <a:latin typeface="Bodoni MT Condensed" panose="02070606080606020203" pitchFamily="18" charset="0"/>
              </a:defRPr>
            </a:lvl1pPr>
          </a:lstStyle>
          <a:p>
            <a:r>
              <a:rPr lang="en-US" dirty="0"/>
              <a:t>Click to add Title</a:t>
            </a:r>
          </a:p>
        </p:txBody>
      </p:sp>
      <p:grpSp>
        <p:nvGrpSpPr>
          <p:cNvPr id="19" name="Group 18">
            <a:extLst>
              <a:ext uri="{FF2B5EF4-FFF2-40B4-BE49-F238E27FC236}">
                <a16:creationId xmlns:a16="http://schemas.microsoft.com/office/drawing/2014/main" id="{67BBD1B8-5195-7565-B5DC-92EC5EBE0004}"/>
              </a:ext>
            </a:extLst>
          </p:cNvPr>
          <p:cNvGrpSpPr>
            <a:grpSpLocks/>
          </p:cNvGrpSpPr>
          <p:nvPr userDrawn="1"/>
        </p:nvGrpSpPr>
        <p:grpSpPr>
          <a:xfrm>
            <a:off x="8399282" y="-50505"/>
            <a:ext cx="3792718" cy="6927358"/>
            <a:chOff x="7362319" y="-13055"/>
            <a:chExt cx="4839108" cy="6889908"/>
          </a:xfrm>
        </p:grpSpPr>
        <p:sp>
          <p:nvSpPr>
            <p:cNvPr id="5" name="Flowchart: Process 4">
              <a:extLst>
                <a:ext uri="{FF2B5EF4-FFF2-40B4-BE49-F238E27FC236}">
                  <a16:creationId xmlns:a16="http://schemas.microsoft.com/office/drawing/2014/main" id="{B8A6453A-3998-CCAC-FBBC-6D6EA8F64D02}"/>
                </a:ext>
              </a:extLst>
            </p:cNvPr>
            <p:cNvSpPr>
              <a:spLocks/>
            </p:cNvSpPr>
            <p:nvPr userDrawn="1"/>
          </p:nvSpPr>
          <p:spPr>
            <a:xfrm>
              <a:off x="7522774" y="0"/>
              <a:ext cx="4669225" cy="6858000"/>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10000 w 10000"/>
                <a:gd name="connsiteY2" fmla="*/ 10000 h 10000"/>
                <a:gd name="connsiteX3" fmla="*/ 6762 w 10000"/>
                <a:gd name="connsiteY3" fmla="*/ 10000 h 10000"/>
                <a:gd name="connsiteX4" fmla="*/ 0 w 10000"/>
                <a:gd name="connsiteY4" fmla="*/ 0 h 10000"/>
                <a:gd name="connsiteX0" fmla="*/ 0 w 11510"/>
                <a:gd name="connsiteY0" fmla="*/ 0 h 10000"/>
                <a:gd name="connsiteX1" fmla="*/ 11510 w 11510"/>
                <a:gd name="connsiteY1" fmla="*/ 0 h 10000"/>
                <a:gd name="connsiteX2" fmla="*/ 11510 w 11510"/>
                <a:gd name="connsiteY2" fmla="*/ 10000 h 10000"/>
                <a:gd name="connsiteX3" fmla="*/ 8272 w 11510"/>
                <a:gd name="connsiteY3" fmla="*/ 10000 h 10000"/>
                <a:gd name="connsiteX4" fmla="*/ 0 w 11510"/>
                <a:gd name="connsiteY4" fmla="*/ 0 h 10000"/>
                <a:gd name="connsiteX0" fmla="*/ 0 w 11510"/>
                <a:gd name="connsiteY0" fmla="*/ 0 h 10000"/>
                <a:gd name="connsiteX1" fmla="*/ 11510 w 11510"/>
                <a:gd name="connsiteY1" fmla="*/ 0 h 10000"/>
                <a:gd name="connsiteX2" fmla="*/ 11510 w 11510"/>
                <a:gd name="connsiteY2" fmla="*/ 10000 h 10000"/>
                <a:gd name="connsiteX3" fmla="*/ 9922 w 11510"/>
                <a:gd name="connsiteY3" fmla="*/ 9986 h 10000"/>
                <a:gd name="connsiteX4" fmla="*/ 0 w 1151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0" h="10000">
                  <a:moveTo>
                    <a:pt x="0" y="0"/>
                  </a:moveTo>
                  <a:lnTo>
                    <a:pt x="11510" y="0"/>
                  </a:lnTo>
                  <a:lnTo>
                    <a:pt x="11510" y="10000"/>
                  </a:lnTo>
                  <a:lnTo>
                    <a:pt x="9922" y="9986"/>
                  </a:lnTo>
                  <a:lnTo>
                    <a:pt x="0" y="0"/>
                  </a:lnTo>
                  <a:close/>
                </a:path>
              </a:pathLst>
            </a:custGeom>
            <a:solidFill>
              <a:srgbClr val="9BBF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C8743E2A-8C44-05F4-5B54-31222C8A3F0B}"/>
                </a:ext>
              </a:extLst>
            </p:cNvPr>
            <p:cNvSpPr>
              <a:spLocks/>
            </p:cNvSpPr>
            <p:nvPr userDrawn="1"/>
          </p:nvSpPr>
          <p:spPr>
            <a:xfrm>
              <a:off x="8842342" y="-2"/>
              <a:ext cx="3359085" cy="6867601"/>
            </a:xfrm>
            <a:custGeom>
              <a:avLst/>
              <a:gdLst>
                <a:gd name="connsiteX0" fmla="*/ 0 w 2821757"/>
                <a:gd name="connsiteY0" fmla="*/ 0 h 6318315"/>
                <a:gd name="connsiteX1" fmla="*/ 2821757 w 2821757"/>
                <a:gd name="connsiteY1" fmla="*/ 0 h 6318315"/>
                <a:gd name="connsiteX2" fmla="*/ 2821757 w 2821757"/>
                <a:gd name="connsiteY2" fmla="*/ 6318315 h 6318315"/>
                <a:gd name="connsiteX3" fmla="*/ 0 w 2821757"/>
                <a:gd name="connsiteY3" fmla="*/ 6318315 h 6318315"/>
                <a:gd name="connsiteX4" fmla="*/ 0 w 2821757"/>
                <a:gd name="connsiteY4" fmla="*/ 0 h 6318315"/>
                <a:gd name="connsiteX0" fmla="*/ 1498861 w 2821757"/>
                <a:gd name="connsiteY0" fmla="*/ 9426 h 6318315"/>
                <a:gd name="connsiteX1" fmla="*/ 2821757 w 2821757"/>
                <a:gd name="connsiteY1" fmla="*/ 0 h 6318315"/>
                <a:gd name="connsiteX2" fmla="*/ 2821757 w 2821757"/>
                <a:gd name="connsiteY2" fmla="*/ 6318315 h 6318315"/>
                <a:gd name="connsiteX3" fmla="*/ 0 w 2821757"/>
                <a:gd name="connsiteY3" fmla="*/ 6318315 h 6318315"/>
                <a:gd name="connsiteX4" fmla="*/ 1498861 w 2821757"/>
                <a:gd name="connsiteY4" fmla="*/ 9426 h 6318315"/>
                <a:gd name="connsiteX0" fmla="*/ 2026762 w 3349658"/>
                <a:gd name="connsiteY0" fmla="*/ 9426 h 6855643"/>
                <a:gd name="connsiteX1" fmla="*/ 3349658 w 3349658"/>
                <a:gd name="connsiteY1" fmla="*/ 0 h 6855643"/>
                <a:gd name="connsiteX2" fmla="*/ 3349658 w 3349658"/>
                <a:gd name="connsiteY2" fmla="*/ 6318315 h 6855643"/>
                <a:gd name="connsiteX3" fmla="*/ 0 w 3349658"/>
                <a:gd name="connsiteY3" fmla="*/ 6855643 h 6855643"/>
                <a:gd name="connsiteX4" fmla="*/ 2026762 w 3349658"/>
                <a:gd name="connsiteY4" fmla="*/ 9426 h 6855643"/>
                <a:gd name="connsiteX0" fmla="*/ 2026762 w 3359085"/>
                <a:gd name="connsiteY0" fmla="*/ 9426 h 6855643"/>
                <a:gd name="connsiteX1" fmla="*/ 3349658 w 3359085"/>
                <a:gd name="connsiteY1" fmla="*/ 0 h 6855643"/>
                <a:gd name="connsiteX2" fmla="*/ 3359085 w 3359085"/>
                <a:gd name="connsiteY2" fmla="*/ 6855643 h 6855643"/>
                <a:gd name="connsiteX3" fmla="*/ 0 w 3359085"/>
                <a:gd name="connsiteY3" fmla="*/ 6855643 h 6855643"/>
                <a:gd name="connsiteX4" fmla="*/ 2026762 w 3359085"/>
                <a:gd name="connsiteY4" fmla="*/ 9426 h 6855643"/>
                <a:gd name="connsiteX0" fmla="*/ 2469822 w 3359085"/>
                <a:gd name="connsiteY0" fmla="*/ 0 h 6855644"/>
                <a:gd name="connsiteX1" fmla="*/ 3349658 w 3359085"/>
                <a:gd name="connsiteY1" fmla="*/ 1 h 6855644"/>
                <a:gd name="connsiteX2" fmla="*/ 3359085 w 3359085"/>
                <a:gd name="connsiteY2" fmla="*/ 6855644 h 6855644"/>
                <a:gd name="connsiteX3" fmla="*/ 0 w 3359085"/>
                <a:gd name="connsiteY3" fmla="*/ 6855644 h 6855644"/>
                <a:gd name="connsiteX4" fmla="*/ 2469822 w 3359085"/>
                <a:gd name="connsiteY4" fmla="*/ 0 h 6855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9085" h="6855644">
                  <a:moveTo>
                    <a:pt x="2469822" y="0"/>
                  </a:moveTo>
                  <a:lnTo>
                    <a:pt x="3349658" y="1"/>
                  </a:lnTo>
                  <a:cubicBezTo>
                    <a:pt x="3352800" y="2285215"/>
                    <a:pt x="3355943" y="4570430"/>
                    <a:pt x="3359085" y="6855644"/>
                  </a:cubicBezTo>
                  <a:lnTo>
                    <a:pt x="0" y="6855644"/>
                  </a:lnTo>
                  <a:lnTo>
                    <a:pt x="2469822" y="0"/>
                  </a:lnTo>
                  <a:close/>
                </a:path>
              </a:pathLst>
            </a:custGeom>
            <a:solidFill>
              <a:srgbClr val="315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a:extLst>
                <a:ext uri="{FF2B5EF4-FFF2-40B4-BE49-F238E27FC236}">
                  <a16:creationId xmlns:a16="http://schemas.microsoft.com/office/drawing/2014/main" id="{F7F2B536-9B00-3249-35DB-D52E98E26C07}"/>
                </a:ext>
              </a:extLst>
            </p:cNvPr>
            <p:cNvSpPr>
              <a:spLocks/>
            </p:cNvSpPr>
            <p:nvPr userDrawn="1"/>
          </p:nvSpPr>
          <p:spPr>
            <a:xfrm>
              <a:off x="7362319" y="0"/>
              <a:ext cx="4807684" cy="6867601"/>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0 w 86441"/>
                <a:gd name="connsiteY0" fmla="*/ 0 h 10000"/>
                <a:gd name="connsiteX1" fmla="*/ 10000 w 86441"/>
                <a:gd name="connsiteY1" fmla="*/ 0 h 10000"/>
                <a:gd name="connsiteX2" fmla="*/ 86441 w 86441"/>
                <a:gd name="connsiteY2" fmla="*/ 10000 h 10000"/>
                <a:gd name="connsiteX3" fmla="*/ 0 w 86441"/>
                <a:gd name="connsiteY3" fmla="*/ 10000 h 10000"/>
                <a:gd name="connsiteX4" fmla="*/ 0 w 86441"/>
                <a:gd name="connsiteY4" fmla="*/ 0 h 10000"/>
                <a:gd name="connsiteX0" fmla="*/ 0 w 86441"/>
                <a:gd name="connsiteY0" fmla="*/ 0 h 10014"/>
                <a:gd name="connsiteX1" fmla="*/ 10000 w 86441"/>
                <a:gd name="connsiteY1" fmla="*/ 0 h 10014"/>
                <a:gd name="connsiteX2" fmla="*/ 86441 w 86441"/>
                <a:gd name="connsiteY2" fmla="*/ 10000 h 10014"/>
                <a:gd name="connsiteX3" fmla="*/ 76780 w 86441"/>
                <a:gd name="connsiteY3" fmla="*/ 10014 h 10014"/>
                <a:gd name="connsiteX4" fmla="*/ 0 w 86441"/>
                <a:gd name="connsiteY4" fmla="*/ 0 h 100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441" h="10014">
                  <a:moveTo>
                    <a:pt x="0" y="0"/>
                  </a:moveTo>
                  <a:lnTo>
                    <a:pt x="10000" y="0"/>
                  </a:lnTo>
                  <a:lnTo>
                    <a:pt x="86441" y="10000"/>
                  </a:lnTo>
                  <a:lnTo>
                    <a:pt x="76780" y="10014"/>
                  </a:lnTo>
                  <a:lnTo>
                    <a:pt x="0" y="0"/>
                  </a:lnTo>
                  <a:close/>
                </a:path>
              </a:pathLst>
            </a:custGeom>
            <a:solidFill>
              <a:srgbClr val="4A89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
              <a:extLst>
                <a:ext uri="{FF2B5EF4-FFF2-40B4-BE49-F238E27FC236}">
                  <a16:creationId xmlns:a16="http://schemas.microsoft.com/office/drawing/2014/main" id="{C3528849-BBB6-575D-7AD3-53FA7634E505}"/>
                </a:ext>
              </a:extLst>
            </p:cNvPr>
            <p:cNvSpPr>
              <a:spLocks/>
            </p:cNvSpPr>
            <p:nvPr userDrawn="1"/>
          </p:nvSpPr>
          <p:spPr>
            <a:xfrm>
              <a:off x="9286735" y="-13055"/>
              <a:ext cx="2914689" cy="6889908"/>
            </a:xfrm>
            <a:custGeom>
              <a:avLst/>
              <a:gdLst>
                <a:gd name="connsiteX0" fmla="*/ 0 w 2821757"/>
                <a:gd name="connsiteY0" fmla="*/ 0 h 6318315"/>
                <a:gd name="connsiteX1" fmla="*/ 2821757 w 2821757"/>
                <a:gd name="connsiteY1" fmla="*/ 0 h 6318315"/>
                <a:gd name="connsiteX2" fmla="*/ 2821757 w 2821757"/>
                <a:gd name="connsiteY2" fmla="*/ 6318315 h 6318315"/>
                <a:gd name="connsiteX3" fmla="*/ 0 w 2821757"/>
                <a:gd name="connsiteY3" fmla="*/ 6318315 h 6318315"/>
                <a:gd name="connsiteX4" fmla="*/ 0 w 2821757"/>
                <a:gd name="connsiteY4" fmla="*/ 0 h 6318315"/>
                <a:gd name="connsiteX0" fmla="*/ 1498861 w 2821757"/>
                <a:gd name="connsiteY0" fmla="*/ 9426 h 6318315"/>
                <a:gd name="connsiteX1" fmla="*/ 2821757 w 2821757"/>
                <a:gd name="connsiteY1" fmla="*/ 0 h 6318315"/>
                <a:gd name="connsiteX2" fmla="*/ 2821757 w 2821757"/>
                <a:gd name="connsiteY2" fmla="*/ 6318315 h 6318315"/>
                <a:gd name="connsiteX3" fmla="*/ 0 w 2821757"/>
                <a:gd name="connsiteY3" fmla="*/ 6318315 h 6318315"/>
                <a:gd name="connsiteX4" fmla="*/ 1498861 w 2821757"/>
                <a:gd name="connsiteY4" fmla="*/ 9426 h 6318315"/>
                <a:gd name="connsiteX0" fmla="*/ 2026762 w 3349658"/>
                <a:gd name="connsiteY0" fmla="*/ 9426 h 6855643"/>
                <a:gd name="connsiteX1" fmla="*/ 3349658 w 3349658"/>
                <a:gd name="connsiteY1" fmla="*/ 0 h 6855643"/>
                <a:gd name="connsiteX2" fmla="*/ 3349658 w 3349658"/>
                <a:gd name="connsiteY2" fmla="*/ 6318315 h 6855643"/>
                <a:gd name="connsiteX3" fmla="*/ 0 w 3349658"/>
                <a:gd name="connsiteY3" fmla="*/ 6855643 h 6855643"/>
                <a:gd name="connsiteX4" fmla="*/ 2026762 w 3349658"/>
                <a:gd name="connsiteY4" fmla="*/ 9426 h 6855643"/>
                <a:gd name="connsiteX0" fmla="*/ 2026762 w 3359085"/>
                <a:gd name="connsiteY0" fmla="*/ 9426 h 6855643"/>
                <a:gd name="connsiteX1" fmla="*/ 3349658 w 3359085"/>
                <a:gd name="connsiteY1" fmla="*/ 0 h 6855643"/>
                <a:gd name="connsiteX2" fmla="*/ 3359085 w 3359085"/>
                <a:gd name="connsiteY2" fmla="*/ 6855643 h 6855643"/>
                <a:gd name="connsiteX3" fmla="*/ 0 w 3359085"/>
                <a:gd name="connsiteY3" fmla="*/ 6855643 h 6855643"/>
                <a:gd name="connsiteX4" fmla="*/ 2026762 w 3359085"/>
                <a:gd name="connsiteY4" fmla="*/ 9426 h 6855643"/>
                <a:gd name="connsiteX0" fmla="*/ 2469822 w 3359085"/>
                <a:gd name="connsiteY0" fmla="*/ 0 h 6855644"/>
                <a:gd name="connsiteX1" fmla="*/ 3349658 w 3359085"/>
                <a:gd name="connsiteY1" fmla="*/ 1 h 6855644"/>
                <a:gd name="connsiteX2" fmla="*/ 3359085 w 3359085"/>
                <a:gd name="connsiteY2" fmla="*/ 6855644 h 6855644"/>
                <a:gd name="connsiteX3" fmla="*/ 0 w 3359085"/>
                <a:gd name="connsiteY3" fmla="*/ 6855644 h 6855644"/>
                <a:gd name="connsiteX4" fmla="*/ 2469822 w 3359085"/>
                <a:gd name="connsiteY4" fmla="*/ 0 h 6855644"/>
                <a:gd name="connsiteX0" fmla="*/ 2653832 w 3359085"/>
                <a:gd name="connsiteY0" fmla="*/ 0 h 6874465"/>
                <a:gd name="connsiteX1" fmla="*/ 3349658 w 3359085"/>
                <a:gd name="connsiteY1" fmla="*/ 18822 h 6874465"/>
                <a:gd name="connsiteX2" fmla="*/ 3359085 w 3359085"/>
                <a:gd name="connsiteY2" fmla="*/ 6874465 h 6874465"/>
                <a:gd name="connsiteX3" fmla="*/ 0 w 3359085"/>
                <a:gd name="connsiteY3" fmla="*/ 6874465 h 6874465"/>
                <a:gd name="connsiteX4" fmla="*/ 2653832 w 3359085"/>
                <a:gd name="connsiteY4" fmla="*/ 0 h 6874465"/>
                <a:gd name="connsiteX0" fmla="*/ 2794545 w 3499798"/>
                <a:gd name="connsiteY0" fmla="*/ 0 h 6893286"/>
                <a:gd name="connsiteX1" fmla="*/ 3490371 w 3499798"/>
                <a:gd name="connsiteY1" fmla="*/ 18822 h 6893286"/>
                <a:gd name="connsiteX2" fmla="*/ 3499798 w 3499798"/>
                <a:gd name="connsiteY2" fmla="*/ 6874465 h 6893286"/>
                <a:gd name="connsiteX3" fmla="*/ 0 w 3499798"/>
                <a:gd name="connsiteY3" fmla="*/ 6893286 h 6893286"/>
                <a:gd name="connsiteX4" fmla="*/ 2794545 w 3499798"/>
                <a:gd name="connsiteY4" fmla="*/ 0 h 6893286"/>
                <a:gd name="connsiteX0" fmla="*/ 2955543 w 3499798"/>
                <a:gd name="connsiteY0" fmla="*/ 9256 h 6874464"/>
                <a:gd name="connsiteX1" fmla="*/ 3490371 w 3499798"/>
                <a:gd name="connsiteY1" fmla="*/ 0 h 6874464"/>
                <a:gd name="connsiteX2" fmla="*/ 3499798 w 3499798"/>
                <a:gd name="connsiteY2" fmla="*/ 6855643 h 6874464"/>
                <a:gd name="connsiteX3" fmla="*/ 0 w 3499798"/>
                <a:gd name="connsiteY3" fmla="*/ 6874464 h 6874464"/>
                <a:gd name="connsiteX4" fmla="*/ 2955543 w 3499798"/>
                <a:gd name="connsiteY4" fmla="*/ 9256 h 6874464"/>
                <a:gd name="connsiteX0" fmla="*/ 3075025 w 3619280"/>
                <a:gd name="connsiteY0" fmla="*/ 9256 h 6855643"/>
                <a:gd name="connsiteX1" fmla="*/ 3609853 w 3619280"/>
                <a:gd name="connsiteY1" fmla="*/ 0 h 6855643"/>
                <a:gd name="connsiteX2" fmla="*/ 3619280 w 3619280"/>
                <a:gd name="connsiteY2" fmla="*/ 6855643 h 6855643"/>
                <a:gd name="connsiteX3" fmla="*/ 0 w 3619280"/>
                <a:gd name="connsiteY3" fmla="*/ 6846309 h 6855643"/>
                <a:gd name="connsiteX4" fmla="*/ 3075025 w 3619280"/>
                <a:gd name="connsiteY4" fmla="*/ 9256 h 6855643"/>
                <a:gd name="connsiteX0" fmla="*/ 3075025 w 3619280"/>
                <a:gd name="connsiteY0" fmla="*/ 28170 h 6874557"/>
                <a:gd name="connsiteX1" fmla="*/ 3609853 w 3619280"/>
                <a:gd name="connsiteY1" fmla="*/ 0 h 6874557"/>
                <a:gd name="connsiteX2" fmla="*/ 3619280 w 3619280"/>
                <a:gd name="connsiteY2" fmla="*/ 6874557 h 6874557"/>
                <a:gd name="connsiteX3" fmla="*/ 0 w 3619280"/>
                <a:gd name="connsiteY3" fmla="*/ 6865223 h 6874557"/>
                <a:gd name="connsiteX4" fmla="*/ 3075025 w 3619280"/>
                <a:gd name="connsiteY4" fmla="*/ 28170 h 6874557"/>
                <a:gd name="connsiteX0" fmla="*/ 3085086 w 3619280"/>
                <a:gd name="connsiteY0" fmla="*/ 0 h 6890519"/>
                <a:gd name="connsiteX1" fmla="*/ 3609853 w 3619280"/>
                <a:gd name="connsiteY1" fmla="*/ 15962 h 6890519"/>
                <a:gd name="connsiteX2" fmla="*/ 3619280 w 3619280"/>
                <a:gd name="connsiteY2" fmla="*/ 6890519 h 6890519"/>
                <a:gd name="connsiteX3" fmla="*/ 0 w 3619280"/>
                <a:gd name="connsiteY3" fmla="*/ 6881185 h 6890519"/>
                <a:gd name="connsiteX4" fmla="*/ 3085086 w 3619280"/>
                <a:gd name="connsiteY4" fmla="*/ 0 h 6890519"/>
                <a:gd name="connsiteX0" fmla="*/ 3085086 w 3619280"/>
                <a:gd name="connsiteY0" fmla="*/ 2952 h 6874557"/>
                <a:gd name="connsiteX1" fmla="*/ 3609853 w 3619280"/>
                <a:gd name="connsiteY1" fmla="*/ 0 h 6874557"/>
                <a:gd name="connsiteX2" fmla="*/ 3619280 w 3619280"/>
                <a:gd name="connsiteY2" fmla="*/ 6874557 h 6874557"/>
                <a:gd name="connsiteX3" fmla="*/ 0 w 3619280"/>
                <a:gd name="connsiteY3" fmla="*/ 6865223 h 6874557"/>
                <a:gd name="connsiteX4" fmla="*/ 3085086 w 3619280"/>
                <a:gd name="connsiteY4" fmla="*/ 2952 h 6874557"/>
                <a:gd name="connsiteX0" fmla="*/ 3085086 w 3619280"/>
                <a:gd name="connsiteY0" fmla="*/ 0 h 6877910"/>
                <a:gd name="connsiteX1" fmla="*/ 3609853 w 3619280"/>
                <a:gd name="connsiteY1" fmla="*/ 3353 h 6877910"/>
                <a:gd name="connsiteX2" fmla="*/ 3619280 w 3619280"/>
                <a:gd name="connsiteY2" fmla="*/ 6877910 h 6877910"/>
                <a:gd name="connsiteX3" fmla="*/ 0 w 3619280"/>
                <a:gd name="connsiteY3" fmla="*/ 6868576 h 6877910"/>
                <a:gd name="connsiteX4" fmla="*/ 3085086 w 3619280"/>
                <a:gd name="connsiteY4" fmla="*/ 0 h 687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9280" h="6877910">
                  <a:moveTo>
                    <a:pt x="3085086" y="0"/>
                  </a:moveTo>
                  <a:lnTo>
                    <a:pt x="3609853" y="3353"/>
                  </a:lnTo>
                  <a:cubicBezTo>
                    <a:pt x="3612995" y="2288567"/>
                    <a:pt x="3616138" y="4592696"/>
                    <a:pt x="3619280" y="6877910"/>
                  </a:cubicBezTo>
                  <a:lnTo>
                    <a:pt x="0" y="6868576"/>
                  </a:lnTo>
                  <a:lnTo>
                    <a:pt x="3085086" y="0"/>
                  </a:lnTo>
                  <a:close/>
                </a:path>
              </a:pathLst>
            </a:custGeom>
            <a:solidFill>
              <a:srgbClr val="6CA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05437804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5088643-F670-02F2-959E-C8538A5F878A}"/>
              </a:ext>
            </a:extLst>
          </p:cNvPr>
          <p:cNvPicPr>
            <a:picLocks noChangeAspect="1"/>
          </p:cNvPicPr>
          <p:nvPr userDrawn="1"/>
        </p:nvPicPr>
        <p:blipFill>
          <a:blip r:embed="rId2">
            <a:alphaModFix amt="77000"/>
            <a:extLst>
              <a:ext uri="{28A0092B-C50C-407E-A947-70E740481C1C}">
                <a14:useLocalDpi xmlns:a14="http://schemas.microsoft.com/office/drawing/2010/main" val="0"/>
              </a:ext>
            </a:extLst>
          </a:blip>
          <a:stretch>
            <a:fillRect/>
          </a:stretch>
        </p:blipFill>
        <p:spPr>
          <a:xfrm>
            <a:off x="925397" y="1340486"/>
            <a:ext cx="10341204" cy="4164637"/>
          </a:xfrm>
          <a:prstGeom prst="rect">
            <a:avLst/>
          </a:prstGeom>
        </p:spPr>
      </p:pic>
      <p:sp>
        <p:nvSpPr>
          <p:cNvPr id="2" name="Title 1">
            <a:extLst>
              <a:ext uri="{FF2B5EF4-FFF2-40B4-BE49-F238E27FC236}">
                <a16:creationId xmlns:a16="http://schemas.microsoft.com/office/drawing/2014/main" id="{E848B0B3-F41A-1B8F-1A9B-4FAC4A4A71D1}"/>
              </a:ext>
            </a:extLst>
          </p:cNvPr>
          <p:cNvSpPr>
            <a:spLocks noGrp="1"/>
          </p:cNvSpPr>
          <p:nvPr>
            <p:ph type="ctrTitle" hasCustomPrompt="1"/>
          </p:nvPr>
        </p:nvSpPr>
        <p:spPr>
          <a:xfrm>
            <a:off x="1524000" y="2924058"/>
            <a:ext cx="9144000" cy="997495"/>
          </a:xfrm>
          <a:prstGeom prst="rect">
            <a:avLst/>
          </a:prstGeom>
          <a:noFill/>
          <a:ln w="3175">
            <a:noFill/>
          </a:ln>
          <a:effectLst/>
        </p:spPr>
        <p:style>
          <a:lnRef idx="2">
            <a:schemeClr val="accent6"/>
          </a:lnRef>
          <a:fillRef idx="1">
            <a:schemeClr val="lt1"/>
          </a:fillRef>
          <a:effectRef idx="0">
            <a:schemeClr val="accent6"/>
          </a:effectRef>
          <a:fontRef idx="minor">
            <a:schemeClr val="dk1"/>
          </a:fontRef>
        </p:style>
        <p:txBody>
          <a:bodyPr anchor="ctr" anchorCtr="0">
            <a:normAutofit/>
          </a:bodyPr>
          <a:lstStyle>
            <a:lvl1pPr algn="ctr">
              <a:defRPr sz="6000">
                <a:latin typeface="Bodoni MT Condensed" panose="02070606080606020203" pitchFamily="18" charset="0"/>
              </a:defRPr>
            </a:lvl1pPr>
          </a:lstStyle>
          <a:p>
            <a:r>
              <a:rPr lang="en-US" dirty="0"/>
              <a:t>Click to add Title</a:t>
            </a:r>
          </a:p>
        </p:txBody>
      </p:sp>
      <p:sp>
        <p:nvSpPr>
          <p:cNvPr id="3" name="Subtitle 2">
            <a:extLst>
              <a:ext uri="{FF2B5EF4-FFF2-40B4-BE49-F238E27FC236}">
                <a16:creationId xmlns:a16="http://schemas.microsoft.com/office/drawing/2014/main" id="{836F1EF5-BFCF-FD37-2631-01469C5E11F4}"/>
              </a:ext>
            </a:extLst>
          </p:cNvPr>
          <p:cNvSpPr>
            <a:spLocks noGrp="1"/>
          </p:cNvSpPr>
          <p:nvPr>
            <p:ph type="subTitle" idx="1" hasCustomPrompt="1"/>
          </p:nvPr>
        </p:nvSpPr>
        <p:spPr>
          <a:xfrm>
            <a:off x="1524000" y="3972730"/>
            <a:ext cx="9144000" cy="638269"/>
          </a:xfrm>
          <a:prstGeom prst="rect">
            <a:avLst/>
          </a:prstGeom>
        </p:spPr>
        <p:txBody>
          <a:bodyPr anchor="ctr" anchorCtr="0">
            <a:normAutofit/>
          </a:bodyPr>
          <a:lstStyle>
            <a:lvl1pPr marL="0" indent="0" algn="ctr">
              <a:buNone/>
              <a:defRPr sz="2800">
                <a:latin typeface="+mj-lt"/>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Tree>
    <p:extLst>
      <p:ext uri="{BB962C8B-B14F-4D97-AF65-F5344CB8AC3E}">
        <p14:creationId xmlns:p14="http://schemas.microsoft.com/office/powerpoint/2010/main" val="2641195689"/>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ide with Title, Sub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95718" y="1927412"/>
            <a:ext cx="9000564" cy="4258517"/>
          </a:xfrm>
          <a:prstGeom prst="rect">
            <a:avLst/>
          </a:prstGeom>
        </p:spPr>
        <p:txBody>
          <a:bodyPr>
            <a:normAutofit/>
          </a:bodyPr>
          <a:lstStyle>
            <a:lvl1pPr marL="0" indent="0">
              <a:buFont typeface="Arial" panose="020B0604020202020204" pitchFamily="34" charset="0"/>
              <a:buNone/>
              <a:defRPr sz="1600">
                <a:latin typeface="+mj-lt"/>
              </a:defRPr>
            </a:lvl1pPr>
            <a:lvl2pPr marL="468630" indent="0">
              <a:buNone/>
              <a:defRPr sz="1600" i="0"/>
            </a:lvl2pPr>
            <a:lvl3pPr>
              <a:defRPr sz="1600"/>
            </a:lvl3pPr>
            <a:lvl4pPr>
              <a:defRPr sz="1600"/>
            </a:lvl4pPr>
            <a:lvl5pPr>
              <a:defRPr sz="1600"/>
            </a:lvl5pPr>
          </a:lstStyle>
          <a:p>
            <a:pPr marL="0" indent="0">
              <a:lnSpc>
                <a:spcPct val="150000"/>
              </a:lnSpc>
              <a:spcBef>
                <a:spcPts val="0"/>
              </a:spcBef>
              <a:spcAft>
                <a:spcPts val="0"/>
              </a:spcAft>
              <a:buSzPct val="120000"/>
              <a:buNone/>
            </a:pPr>
            <a:r>
              <a:rPr lang="en-US" sz="1600" b="1" i="1" dirty="0">
                <a:solidFill>
                  <a:schemeClr val="tx1"/>
                </a:solidFill>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i="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endParaRPr lang="en-US" sz="1400" i="1"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lvl="0"/>
            <a:endParaRPr lang="en-US" dirty="0"/>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dirty="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atin typeface="Bodoni MT Condensed" panose="02070606080606020203" pitchFamily="18" charset="0"/>
              </a:defRPr>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
        <p:nvSpPr>
          <p:cNvPr id="16" name="Cloud 15">
            <a:extLst>
              <a:ext uri="{FF2B5EF4-FFF2-40B4-BE49-F238E27FC236}">
                <a16:creationId xmlns:a16="http://schemas.microsoft.com/office/drawing/2014/main" id="{CE01D05B-987A-FAA6-EE65-57F8FCF54B65}"/>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11417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Slide with Title, Sub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70E0588-E5ED-F637-3E92-6DFAC6018D8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65921" y="282803"/>
            <a:ext cx="5260157" cy="999241"/>
          </a:xfrm>
          <a:prstGeom prst="rect">
            <a:avLst/>
          </a:prstGeom>
        </p:spPr>
      </p:pic>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95718" y="1927412"/>
            <a:ext cx="9000564" cy="4258517"/>
          </a:xfrm>
          <a:prstGeom prst="rect">
            <a:avLst/>
          </a:prstGeom>
        </p:spPr>
        <p:txBody>
          <a:bodyPr>
            <a:normAutofit/>
          </a:bodyPr>
          <a:lstStyle>
            <a:lvl1pPr marL="0" indent="0">
              <a:buFont typeface="Arial" panose="020B0604020202020204" pitchFamily="34" charset="0"/>
              <a:buNone/>
              <a:defRPr sz="1600">
                <a:latin typeface="+mj-lt"/>
              </a:defRPr>
            </a:lvl1pPr>
            <a:lvl2pPr marL="468630" indent="0">
              <a:buNone/>
              <a:defRPr sz="1600" i="0"/>
            </a:lvl2pPr>
            <a:lvl3pPr>
              <a:defRPr sz="1600"/>
            </a:lvl3pPr>
            <a:lvl4pPr>
              <a:defRPr sz="1600"/>
            </a:lvl4pPr>
            <a:lvl5pPr>
              <a:defRPr sz="1600"/>
            </a:lvl5pPr>
          </a:lstStyle>
          <a:p>
            <a:pPr marL="0" indent="0">
              <a:lnSpc>
                <a:spcPct val="150000"/>
              </a:lnSpc>
              <a:spcBef>
                <a:spcPts val="0"/>
              </a:spcBef>
              <a:spcAft>
                <a:spcPts val="0"/>
              </a:spcAft>
              <a:buSzPct val="120000"/>
              <a:buNone/>
            </a:pPr>
            <a:r>
              <a:rPr lang="en-US" sz="1600" b="1" i="1" dirty="0">
                <a:solidFill>
                  <a:schemeClr val="tx1"/>
                </a:solidFill>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i="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endParaRPr lang="en-US" sz="1400" i="1"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lvl="0"/>
            <a:endParaRPr lang="en-US" dirty="0"/>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solidFill>
                  <a:schemeClr val="bg1"/>
                </a:solidFill>
              </a:defRPr>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Tree>
    <p:extLst>
      <p:ext uri="{BB962C8B-B14F-4D97-AF65-F5344CB8AC3E}">
        <p14:creationId xmlns:p14="http://schemas.microsoft.com/office/powerpoint/2010/main" val="3050292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lide with Title, Sub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95718" y="1927412"/>
            <a:ext cx="9000564" cy="4258517"/>
          </a:xfrm>
          <a:prstGeom prst="rect">
            <a:avLst/>
          </a:prstGeom>
        </p:spPr>
        <p:txBody>
          <a:bodyPr>
            <a:normAutofit/>
          </a:bodyPr>
          <a:lstStyle>
            <a:lvl1pPr marL="0" indent="0">
              <a:buFont typeface="Arial" panose="020B0604020202020204" pitchFamily="34" charset="0"/>
              <a:buNone/>
              <a:defRPr sz="1600">
                <a:latin typeface="+mj-lt"/>
              </a:defRPr>
            </a:lvl1pPr>
            <a:lvl2pPr marL="468630" indent="0">
              <a:buNone/>
              <a:defRPr sz="1600" i="0"/>
            </a:lvl2pPr>
            <a:lvl3pPr>
              <a:defRPr sz="1600"/>
            </a:lvl3pPr>
            <a:lvl4pPr>
              <a:defRPr sz="1600"/>
            </a:lvl4pPr>
            <a:lvl5pPr>
              <a:defRPr sz="1600"/>
            </a:lvl5pPr>
          </a:lstStyle>
          <a:p>
            <a:pPr marL="0" indent="0">
              <a:lnSpc>
                <a:spcPct val="150000"/>
              </a:lnSpc>
              <a:spcBef>
                <a:spcPts val="0"/>
              </a:spcBef>
              <a:spcAft>
                <a:spcPts val="0"/>
              </a:spcAft>
              <a:buSzPct val="120000"/>
              <a:buNone/>
            </a:pPr>
            <a:r>
              <a:rPr lang="en-US" sz="1600" b="1" i="1" dirty="0">
                <a:solidFill>
                  <a:schemeClr val="tx1"/>
                </a:solidFill>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i="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endParaRPr lang="en-US" sz="1400" i="1"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lvl="0"/>
            <a:endParaRPr lang="en-US" dirty="0"/>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pic>
        <p:nvPicPr>
          <p:cNvPr id="2" name="Picture 9">
            <a:extLst>
              <a:ext uri="{FF2B5EF4-FFF2-40B4-BE49-F238E27FC236}">
                <a16:creationId xmlns:a16="http://schemas.microsoft.com/office/drawing/2014/main" id="{5CD45027-5817-2FE5-82D7-37234AC2767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3340999" y="934103"/>
            <a:ext cx="5843587" cy="409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920204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Slide with Title, Sub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95718" y="1927412"/>
            <a:ext cx="9000564" cy="4258517"/>
          </a:xfrm>
          <a:prstGeom prst="rect">
            <a:avLst/>
          </a:prstGeom>
        </p:spPr>
        <p:txBody>
          <a:bodyPr>
            <a:normAutofit/>
          </a:bodyPr>
          <a:lstStyle>
            <a:lvl1pPr marL="0" indent="0">
              <a:buFont typeface="Arial" panose="020B0604020202020204" pitchFamily="34" charset="0"/>
              <a:buNone/>
              <a:defRPr sz="1600">
                <a:latin typeface="+mj-lt"/>
              </a:defRPr>
            </a:lvl1pPr>
            <a:lvl2pPr marL="468630" indent="0">
              <a:buNone/>
              <a:defRPr sz="1600" i="0"/>
            </a:lvl2pPr>
            <a:lvl3pPr>
              <a:defRPr sz="1600"/>
            </a:lvl3pPr>
            <a:lvl4pPr>
              <a:defRPr sz="1600"/>
            </a:lvl4pPr>
            <a:lvl5pPr>
              <a:defRPr sz="1600"/>
            </a:lvl5pPr>
          </a:lstStyle>
          <a:p>
            <a:pPr marL="0" indent="0">
              <a:lnSpc>
                <a:spcPct val="150000"/>
              </a:lnSpc>
              <a:spcBef>
                <a:spcPts val="0"/>
              </a:spcBef>
              <a:spcAft>
                <a:spcPts val="0"/>
              </a:spcAft>
              <a:buSzPct val="120000"/>
              <a:buNone/>
            </a:pPr>
            <a:r>
              <a:rPr lang="en-US" sz="1600" b="1" i="1" dirty="0">
                <a:solidFill>
                  <a:schemeClr val="tx1"/>
                </a:solidFill>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i="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endParaRPr lang="en-US" sz="1400" i="1"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lvl="0"/>
            <a:endParaRPr lang="en-US" dirty="0"/>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pic>
        <p:nvPicPr>
          <p:cNvPr id="2" name="Picture 8">
            <a:extLst>
              <a:ext uri="{FF2B5EF4-FFF2-40B4-BE49-F238E27FC236}">
                <a16:creationId xmlns:a16="http://schemas.microsoft.com/office/drawing/2014/main" id="{BA633EED-3F18-D519-BD29-16E299B894AE}"/>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2744648" y="1015227"/>
            <a:ext cx="6702704" cy="414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3681441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lide with Title, Subtitle, and 2 Columns Content">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2" name="Content Placeholder 2">
            <a:extLst>
              <a:ext uri="{FF2B5EF4-FFF2-40B4-BE49-F238E27FC236}">
                <a16:creationId xmlns:a16="http://schemas.microsoft.com/office/drawing/2014/main" id="{C0453CB4-FBC0-3C0C-E6B9-B2A3298CC3D5}"/>
              </a:ext>
            </a:extLst>
          </p:cNvPr>
          <p:cNvSpPr>
            <a:spLocks noGrp="1"/>
          </p:cNvSpPr>
          <p:nvPr>
            <p:ph sz="half" idx="1" hasCustomPrompt="1"/>
          </p:nvPr>
        </p:nvSpPr>
        <p:spPr>
          <a:xfrm>
            <a:off x="1299882"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6" name="Content Placeholder 3">
            <a:extLst>
              <a:ext uri="{FF2B5EF4-FFF2-40B4-BE49-F238E27FC236}">
                <a16:creationId xmlns:a16="http://schemas.microsoft.com/office/drawing/2014/main" id="{CCD04890-B101-827D-D94A-7614AA85176D}"/>
              </a:ext>
            </a:extLst>
          </p:cNvPr>
          <p:cNvSpPr>
            <a:spLocks noGrp="1"/>
          </p:cNvSpPr>
          <p:nvPr>
            <p:ph sz="half" idx="2" hasCustomPrompt="1"/>
          </p:nvPr>
        </p:nvSpPr>
        <p:spPr>
          <a:xfrm>
            <a:off x="6172200"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marL="0" marR="0" lvl="0" indent="0" algn="l"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Content</a:t>
            </a:r>
          </a:p>
        </p:txBody>
      </p:sp>
      <p:sp>
        <p:nvSpPr>
          <p:cNvPr id="7" name="Subtitle 2">
            <a:extLst>
              <a:ext uri="{FF2B5EF4-FFF2-40B4-BE49-F238E27FC236}">
                <a16:creationId xmlns:a16="http://schemas.microsoft.com/office/drawing/2014/main" id="{289F1825-8D58-D35D-1768-038D61F9F04B}"/>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
        <p:nvSpPr>
          <p:cNvPr id="8" name="Cloud 7">
            <a:extLst>
              <a:ext uri="{FF2B5EF4-FFF2-40B4-BE49-F238E27FC236}">
                <a16:creationId xmlns:a16="http://schemas.microsoft.com/office/drawing/2014/main" id="{356ACB37-3B9E-7EAB-ACC8-1874EE0AC8B3}"/>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4808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4D7E6F-3F51-B211-11D4-DBCA32DEDB5F}"/>
              </a:ext>
            </a:extLst>
          </p:cNvPr>
          <p:cNvSpPr>
            <a:spLocks noGrp="1"/>
          </p:cNvSpPr>
          <p:nvPr>
            <p:ph type="title"/>
          </p:nvPr>
        </p:nvSpPr>
        <p:spPr>
          <a:xfrm>
            <a:off x="838200" y="365128"/>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4" name="Text Placeholder 3">
            <a:extLst>
              <a:ext uri="{FF2B5EF4-FFF2-40B4-BE49-F238E27FC236}">
                <a16:creationId xmlns:a16="http://schemas.microsoft.com/office/drawing/2014/main" id="{96F8C0BC-214C-EE52-9D2C-4CD42B6EAD20}"/>
              </a:ext>
            </a:extLst>
          </p:cNvPr>
          <p:cNvSpPr>
            <a:spLocks noGrp="1"/>
          </p:cNvSpPr>
          <p:nvPr>
            <p:ph type="body" idx="1"/>
          </p:nvPr>
        </p:nvSpPr>
        <p:spPr>
          <a:xfrm>
            <a:off x="838200" y="1826684"/>
            <a:ext cx="10515600" cy="434974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45215922"/>
      </p:ext>
    </p:extLst>
  </p:cSld>
  <p:clrMap bg1="lt1" tx1="dk1" bg2="lt2" tx2="dk2" accent1="accent1" accent2="accent2" accent3="accent3" accent4="accent4" accent5="accent5" accent6="accent6" hlink="hlink" folHlink="folHlink"/>
  <p:sldLayoutIdLst>
    <p:sldLayoutId id="2147483661" r:id="rId1"/>
    <p:sldLayoutId id="2147483686" r:id="rId2"/>
    <p:sldLayoutId id="2147483688" r:id="rId3"/>
    <p:sldLayoutId id="2147483681" r:id="rId4"/>
    <p:sldLayoutId id="2147483662" r:id="rId5"/>
    <p:sldLayoutId id="2147483687" r:id="rId6"/>
    <p:sldLayoutId id="2147483677" r:id="rId7"/>
    <p:sldLayoutId id="2147483683" r:id="rId8"/>
    <p:sldLayoutId id="2147483675" r:id="rId9"/>
    <p:sldLayoutId id="2147483682" r:id="rId10"/>
    <p:sldLayoutId id="2147483678" r:id="rId11"/>
    <p:sldLayoutId id="2147483674" r:id="rId12"/>
    <p:sldLayoutId id="2147483684" r:id="rId13"/>
    <p:sldLayoutId id="2147483676" r:id="rId14"/>
    <p:sldLayoutId id="2147483679" r:id="rId15"/>
    <p:sldLayoutId id="2147483664" r:id="rId16"/>
    <p:sldLayoutId id="2147483665" r:id="rId17"/>
    <p:sldLayoutId id="2147483666" r:id="rId18"/>
    <p:sldLayoutId id="2147483672" r:id="rId19"/>
    <p:sldLayoutId id="2147483685" r:id="rId20"/>
    <p:sldLayoutId id="2147483680" r:id="rId21"/>
  </p:sldLayoutIdLst>
  <p:transition spd="med">
    <p:fade thruBlk="1"/>
  </p:transition>
  <p:txStyles>
    <p:titleStyle>
      <a:lvl1pPr algn="ctr" defTabSz="914354" rtl="0" eaLnBrk="1" latinLnBrk="0" hangingPunct="1">
        <a:lnSpc>
          <a:spcPct val="90000"/>
        </a:lnSpc>
        <a:spcBef>
          <a:spcPct val="0"/>
        </a:spcBef>
        <a:buNone/>
        <a:defRPr sz="4800" kern="1200">
          <a:solidFill>
            <a:schemeClr val="tx1"/>
          </a:solidFill>
          <a:latin typeface="Bodoni MT Condensed" panose="02070606080606020203" pitchFamily="18" charset="0"/>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1600" kern="1200">
          <a:solidFill>
            <a:schemeClr val="tx1"/>
          </a:solidFill>
          <a:latin typeface="+mj-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4.xml"/><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6A8E8B-B583-1DA2-5E67-3420E0C06C4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786665" y="1105498"/>
            <a:ext cx="10618670" cy="4634613"/>
          </a:xfrm>
          <a:prstGeom prst="rect">
            <a:avLst/>
          </a:prstGeom>
        </p:spPr>
      </p:pic>
      <p:sp>
        <p:nvSpPr>
          <p:cNvPr id="2" name="Title 1">
            <a:extLst>
              <a:ext uri="{FF2B5EF4-FFF2-40B4-BE49-F238E27FC236}">
                <a16:creationId xmlns:a16="http://schemas.microsoft.com/office/drawing/2014/main" id="{4532433A-585A-E2D8-3337-ABB5AABCA08E}"/>
              </a:ext>
            </a:extLst>
          </p:cNvPr>
          <p:cNvSpPr>
            <a:spLocks noGrp="1"/>
          </p:cNvSpPr>
          <p:nvPr>
            <p:ph type="ctrTitle"/>
          </p:nvPr>
        </p:nvSpPr>
        <p:spPr>
          <a:xfrm>
            <a:off x="1524000" y="2816006"/>
            <a:ext cx="9144000" cy="997495"/>
          </a:xfrm>
        </p:spPr>
        <p:txBody>
          <a:bodyPr>
            <a:normAutofit fontScale="90000"/>
          </a:bodyPr>
          <a:lstStyle/>
          <a:p>
            <a:r>
              <a:rPr lang="en-US" dirty="0">
                <a:solidFill>
                  <a:schemeClr val="bg1"/>
                </a:solidFill>
              </a:rPr>
              <a:t>Task 1 Individual Research Report: </a:t>
            </a:r>
            <a:br>
              <a:rPr lang="en-US" dirty="0">
                <a:solidFill>
                  <a:schemeClr val="bg1"/>
                </a:solidFill>
              </a:rPr>
            </a:br>
            <a:r>
              <a:rPr lang="en-US" dirty="0">
                <a:solidFill>
                  <a:schemeClr val="bg1"/>
                </a:solidFill>
              </a:rPr>
              <a:t>Writing Literature Reviews</a:t>
            </a:r>
          </a:p>
        </p:txBody>
      </p:sp>
      <p:sp>
        <p:nvSpPr>
          <p:cNvPr id="3" name="Subtitle 2">
            <a:extLst>
              <a:ext uri="{FF2B5EF4-FFF2-40B4-BE49-F238E27FC236}">
                <a16:creationId xmlns:a16="http://schemas.microsoft.com/office/drawing/2014/main" id="{979013FA-33A8-752F-F5CA-0445D3252135}"/>
              </a:ext>
            </a:extLst>
          </p:cNvPr>
          <p:cNvSpPr>
            <a:spLocks noGrp="1"/>
          </p:cNvSpPr>
          <p:nvPr>
            <p:ph type="subTitle" idx="1"/>
          </p:nvPr>
        </p:nvSpPr>
        <p:spPr/>
        <p:txBody>
          <a:bodyPr/>
          <a:lstStyle/>
          <a:p>
            <a:r>
              <a:rPr lang="en-US" dirty="0">
                <a:solidFill>
                  <a:schemeClr val="bg1"/>
                </a:solidFill>
              </a:rPr>
              <a:t>Module 5, Foundations for Collaborative Research</a:t>
            </a:r>
          </a:p>
        </p:txBody>
      </p:sp>
    </p:spTree>
    <p:extLst>
      <p:ext uri="{BB962C8B-B14F-4D97-AF65-F5344CB8AC3E}">
        <p14:creationId xmlns:p14="http://schemas.microsoft.com/office/powerpoint/2010/main" val="3276743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ED18F39-569E-83CF-5E2B-B114E5CC78B4}"/>
              </a:ext>
            </a:extLst>
          </p:cNvPr>
          <p:cNvSpPr>
            <a:spLocks noGrp="1"/>
          </p:cNvSpPr>
          <p:nvPr>
            <p:ph type="title"/>
          </p:nvPr>
        </p:nvSpPr>
        <p:spPr/>
        <p:txBody>
          <a:bodyPr/>
          <a:lstStyle/>
          <a:p>
            <a:r>
              <a:rPr lang="en-US" dirty="0">
                <a:solidFill>
                  <a:schemeClr val="accent6">
                    <a:lumMod val="75000"/>
                  </a:schemeClr>
                </a:solidFill>
              </a:rPr>
              <a:t>Types of Literature Reviews</a:t>
            </a:r>
          </a:p>
        </p:txBody>
      </p:sp>
      <p:sp>
        <p:nvSpPr>
          <p:cNvPr id="10" name="Content Placeholder 9">
            <a:extLst>
              <a:ext uri="{FF2B5EF4-FFF2-40B4-BE49-F238E27FC236}">
                <a16:creationId xmlns:a16="http://schemas.microsoft.com/office/drawing/2014/main" id="{37FEE610-0676-8950-934D-0AC8097F154E}"/>
              </a:ext>
            </a:extLst>
          </p:cNvPr>
          <p:cNvSpPr>
            <a:spLocks noGrp="1"/>
          </p:cNvSpPr>
          <p:nvPr>
            <p:ph idx="1"/>
          </p:nvPr>
        </p:nvSpPr>
        <p:spPr>
          <a:xfrm>
            <a:off x="2589229" y="1800335"/>
            <a:ext cx="7013542" cy="3257330"/>
          </a:xfrm>
        </p:spPr>
        <p:txBody>
          <a:bodyPr>
            <a:normAutofit/>
          </a:bodyPr>
          <a:lstStyle/>
          <a:p>
            <a:endParaRPr lang="en-US" dirty="0"/>
          </a:p>
          <a:p>
            <a:pPr marL="754380" lvl="1" indent="-285750">
              <a:lnSpc>
                <a:spcPct val="150000"/>
              </a:lnSpc>
              <a:buClr>
                <a:schemeClr val="accent6">
                  <a:lumMod val="75000"/>
                </a:schemeClr>
              </a:buClr>
              <a:buSzPct val="160000"/>
              <a:buFont typeface="Courier New" panose="02070309020205020404" pitchFamily="49" charset="0"/>
              <a:buChar char="o"/>
            </a:pPr>
            <a:r>
              <a:rPr lang="en-US" dirty="0"/>
              <a:t>Argumentative Review</a:t>
            </a:r>
          </a:p>
          <a:p>
            <a:pPr marL="754380" lvl="1" indent="-285750">
              <a:lnSpc>
                <a:spcPct val="150000"/>
              </a:lnSpc>
              <a:buClr>
                <a:schemeClr val="accent6">
                  <a:lumMod val="75000"/>
                </a:schemeClr>
              </a:buClr>
              <a:buSzPct val="160000"/>
              <a:buFont typeface="Courier New" panose="02070309020205020404" pitchFamily="49" charset="0"/>
              <a:buChar char="o"/>
            </a:pPr>
            <a:r>
              <a:rPr lang="en-US" dirty="0"/>
              <a:t>Integrative Review</a:t>
            </a:r>
          </a:p>
          <a:p>
            <a:pPr marL="754380" lvl="1" indent="-285750">
              <a:lnSpc>
                <a:spcPct val="150000"/>
              </a:lnSpc>
              <a:buClr>
                <a:schemeClr val="accent6">
                  <a:lumMod val="75000"/>
                </a:schemeClr>
              </a:buClr>
              <a:buSzPct val="160000"/>
              <a:buFont typeface="Courier New" panose="02070309020205020404" pitchFamily="49" charset="0"/>
              <a:buChar char="o"/>
            </a:pPr>
            <a:r>
              <a:rPr lang="en-US" dirty="0"/>
              <a:t>Historical Review</a:t>
            </a:r>
          </a:p>
          <a:p>
            <a:pPr marL="754380" lvl="1" indent="-285750">
              <a:lnSpc>
                <a:spcPct val="150000"/>
              </a:lnSpc>
              <a:buClr>
                <a:schemeClr val="accent6">
                  <a:lumMod val="75000"/>
                </a:schemeClr>
              </a:buClr>
              <a:buSzPct val="160000"/>
              <a:buFont typeface="Courier New" panose="02070309020205020404" pitchFamily="49" charset="0"/>
              <a:buChar char="o"/>
            </a:pPr>
            <a:r>
              <a:rPr lang="en-US" dirty="0"/>
              <a:t>Methodological Review</a:t>
            </a:r>
          </a:p>
          <a:p>
            <a:pPr marL="754380" lvl="1" indent="-285750">
              <a:lnSpc>
                <a:spcPct val="150000"/>
              </a:lnSpc>
              <a:buClr>
                <a:schemeClr val="accent6">
                  <a:lumMod val="75000"/>
                </a:schemeClr>
              </a:buClr>
              <a:buSzPct val="160000"/>
              <a:buFont typeface="Courier New" panose="02070309020205020404" pitchFamily="49" charset="0"/>
              <a:buChar char="o"/>
            </a:pPr>
            <a:r>
              <a:rPr lang="en-US" dirty="0"/>
              <a:t>Systematic Review</a:t>
            </a:r>
          </a:p>
          <a:p>
            <a:pPr marL="754380" lvl="1" indent="-285750">
              <a:lnSpc>
                <a:spcPct val="150000"/>
              </a:lnSpc>
              <a:buClr>
                <a:schemeClr val="accent6">
                  <a:lumMod val="75000"/>
                </a:schemeClr>
              </a:buClr>
              <a:buSzPct val="160000"/>
              <a:buFont typeface="Courier New" panose="02070309020205020404" pitchFamily="49" charset="0"/>
              <a:buChar char="o"/>
            </a:pPr>
            <a:r>
              <a:rPr lang="en-US" dirty="0"/>
              <a:t>Theoretical Review</a:t>
            </a:r>
          </a:p>
          <a:p>
            <a:endParaRPr lang="en-US" dirty="0"/>
          </a:p>
        </p:txBody>
      </p:sp>
      <p:sp>
        <p:nvSpPr>
          <p:cNvPr id="3" name="TextBox 2">
            <a:extLst>
              <a:ext uri="{FF2B5EF4-FFF2-40B4-BE49-F238E27FC236}">
                <a16:creationId xmlns:a16="http://schemas.microsoft.com/office/drawing/2014/main" id="{2FEFB598-204B-57AE-E19F-6DDFB3291356}"/>
              </a:ext>
            </a:extLst>
          </p:cNvPr>
          <p:cNvSpPr txBox="1"/>
          <p:nvPr/>
        </p:nvSpPr>
        <p:spPr>
          <a:xfrm>
            <a:off x="359789" y="5504758"/>
            <a:ext cx="11472419" cy="579646"/>
          </a:xfrm>
          <a:prstGeom prst="rect">
            <a:avLst/>
          </a:prstGeom>
          <a:noFill/>
        </p:spPr>
        <p:txBody>
          <a:bodyPr wrap="square">
            <a:spAutoFit/>
          </a:bodyPr>
          <a:lstStyle/>
          <a:p>
            <a:pPr>
              <a:lnSpc>
                <a:spcPts val="1920"/>
              </a:lnSpc>
            </a:pPr>
            <a:r>
              <a:rPr lang="en-US" sz="1600" dirty="0">
                <a:latin typeface="+mj-lt"/>
              </a:rPr>
              <a:t>*The descriptions on the following slides are attributed to the work of </a:t>
            </a:r>
          </a:p>
          <a:p>
            <a:pPr>
              <a:lnSpc>
                <a:spcPts val="1920"/>
              </a:lnSpc>
            </a:pPr>
            <a:r>
              <a:rPr lang="en-US" sz="1600" dirty="0">
                <a:latin typeface="+mj-lt"/>
              </a:rPr>
              <a:t>the University of Southern California, cited in their Library’s Research Guides.</a:t>
            </a:r>
          </a:p>
        </p:txBody>
      </p:sp>
      <p:pic>
        <p:nvPicPr>
          <p:cNvPr id="12" name="Picture 11">
            <a:extLst>
              <a:ext uri="{FF2B5EF4-FFF2-40B4-BE49-F238E27FC236}">
                <a16:creationId xmlns:a16="http://schemas.microsoft.com/office/drawing/2014/main" id="{EB67A1E9-9DF6-9CE7-19C4-572325C640B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3148328" y="6084404"/>
            <a:ext cx="5895343" cy="408467"/>
          </a:xfrm>
          <a:prstGeom prst="rect">
            <a:avLst/>
          </a:prstGeom>
        </p:spPr>
      </p:pic>
    </p:spTree>
    <p:extLst>
      <p:ext uri="{BB962C8B-B14F-4D97-AF65-F5344CB8AC3E}">
        <p14:creationId xmlns:p14="http://schemas.microsoft.com/office/powerpoint/2010/main" val="574318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A7FFEC-D2CE-161E-5184-957A69B7FF40}"/>
              </a:ext>
            </a:extLst>
          </p:cNvPr>
          <p:cNvSpPr>
            <a:spLocks noGrp="1"/>
          </p:cNvSpPr>
          <p:nvPr>
            <p:ph type="title"/>
          </p:nvPr>
        </p:nvSpPr>
        <p:spPr/>
        <p:txBody>
          <a:bodyPr/>
          <a:lstStyle/>
          <a:p>
            <a:r>
              <a:rPr lang="en-US" dirty="0">
                <a:solidFill>
                  <a:schemeClr val="accent6">
                    <a:lumMod val="75000"/>
                  </a:schemeClr>
                </a:solidFill>
              </a:rPr>
              <a:t>Argumentative Review</a:t>
            </a:r>
          </a:p>
        </p:txBody>
      </p:sp>
      <p:sp>
        <p:nvSpPr>
          <p:cNvPr id="2" name="Content Placeholder 1">
            <a:extLst>
              <a:ext uri="{FF2B5EF4-FFF2-40B4-BE49-F238E27FC236}">
                <a16:creationId xmlns:a16="http://schemas.microsoft.com/office/drawing/2014/main" id="{A79CD422-BE59-B379-FEA9-369D0C4FE6F3}"/>
              </a:ext>
            </a:extLst>
          </p:cNvPr>
          <p:cNvSpPr>
            <a:spLocks noGrp="1"/>
          </p:cNvSpPr>
          <p:nvPr>
            <p:ph idx="1"/>
          </p:nvPr>
        </p:nvSpPr>
        <p:spPr>
          <a:xfrm>
            <a:off x="2621044" y="1800817"/>
            <a:ext cx="7135698" cy="4053228"/>
          </a:xfrm>
          <a:noFill/>
          <a:ln w="19050" cap="rnd">
            <a:noFill/>
            <a:round/>
          </a:ln>
        </p:spPr>
        <p:style>
          <a:lnRef idx="2">
            <a:schemeClr val="accent5"/>
          </a:lnRef>
          <a:fillRef idx="1">
            <a:schemeClr val="lt1"/>
          </a:fillRef>
          <a:effectRef idx="0">
            <a:schemeClr val="accent5"/>
          </a:effectRef>
          <a:fontRef idx="minor">
            <a:schemeClr val="dk1"/>
          </a:fontRef>
        </p:style>
        <p:txBody>
          <a:bodyPr>
            <a:normAutofit lnSpcReduction="10000"/>
          </a:bodyPr>
          <a:lstStyle/>
          <a:p>
            <a:pPr algn="ctr">
              <a:spcAft>
                <a:spcPts val="1200"/>
              </a:spcAft>
            </a:pPr>
            <a:r>
              <a:rPr lang="en-US" dirty="0"/>
              <a:t>Examines literature selectively to support or refute an argument, deeply imbedded assumption, or philosophical problem already established in the literature. </a:t>
            </a:r>
          </a:p>
          <a:p>
            <a:pPr algn="ctr"/>
            <a:endParaRPr lang="en-US" dirty="0"/>
          </a:p>
          <a:p>
            <a:pPr algn="ctr">
              <a:spcBef>
                <a:spcPts val="0"/>
              </a:spcBef>
            </a:pPr>
            <a:r>
              <a:rPr lang="en-US" dirty="0"/>
              <a:t>The purpose is to develop a body of literature that establishes a </a:t>
            </a:r>
          </a:p>
          <a:p>
            <a:pPr algn="ctr">
              <a:spcBef>
                <a:spcPts val="0"/>
              </a:spcBef>
            </a:pPr>
            <a:r>
              <a:rPr lang="en-US" b="1" dirty="0"/>
              <a:t>contrarian viewpoint. </a:t>
            </a:r>
          </a:p>
          <a:p>
            <a:pPr algn="ctr">
              <a:spcBef>
                <a:spcPts val="0"/>
              </a:spcBef>
            </a:pPr>
            <a:endParaRPr lang="en-US" b="1" dirty="0"/>
          </a:p>
          <a:p>
            <a:pPr algn="ctr">
              <a:spcBef>
                <a:spcPts val="1200"/>
              </a:spcBef>
            </a:pPr>
            <a:endParaRPr lang="en-US" dirty="0"/>
          </a:p>
          <a:p>
            <a:pPr algn="ctr">
              <a:spcBef>
                <a:spcPts val="1200"/>
              </a:spcBef>
            </a:pPr>
            <a:r>
              <a:rPr lang="en-US" dirty="0"/>
              <a:t>Given the value-laden nature of some social science research [e.g., educational reform; immigration control], argumentative approaches to analyzing the literature can be a legitimate and important form of discourse.</a:t>
            </a:r>
          </a:p>
          <a:p>
            <a:pPr algn="ctr"/>
            <a:r>
              <a:rPr lang="en-US" dirty="0"/>
              <a:t> </a:t>
            </a:r>
          </a:p>
          <a:p>
            <a:pPr algn="ctr"/>
            <a:endParaRPr lang="en-US" dirty="0"/>
          </a:p>
          <a:p>
            <a:pPr algn="ctr"/>
            <a:r>
              <a:rPr lang="en-US" dirty="0"/>
              <a:t>However, note that they can also introduce problems of bias when they are used to make summary claims of the sort found in systematic reviews.</a:t>
            </a:r>
          </a:p>
        </p:txBody>
      </p:sp>
      <p:pic>
        <p:nvPicPr>
          <p:cNvPr id="9" name="Picture 8">
            <a:extLst>
              <a:ext uri="{FF2B5EF4-FFF2-40B4-BE49-F238E27FC236}">
                <a16:creationId xmlns:a16="http://schemas.microsoft.com/office/drawing/2014/main" id="{B27E05E8-59A7-E216-9882-A7499EAC095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5566" y="2310131"/>
            <a:ext cx="345417" cy="341963"/>
          </a:xfrm>
          <a:prstGeom prst="rect">
            <a:avLst/>
          </a:prstGeom>
        </p:spPr>
      </p:pic>
      <p:pic>
        <p:nvPicPr>
          <p:cNvPr id="10" name="Picture 9">
            <a:extLst>
              <a:ext uri="{FF2B5EF4-FFF2-40B4-BE49-F238E27FC236}">
                <a16:creationId xmlns:a16="http://schemas.microsoft.com/office/drawing/2014/main" id="{9DBBCFC1-DE94-02D8-678E-5268E9C83B2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3290" y="3349370"/>
            <a:ext cx="345417" cy="341963"/>
          </a:xfrm>
          <a:prstGeom prst="rect">
            <a:avLst/>
          </a:prstGeom>
        </p:spPr>
      </p:pic>
      <p:pic>
        <p:nvPicPr>
          <p:cNvPr id="11" name="Picture 10">
            <a:extLst>
              <a:ext uri="{FF2B5EF4-FFF2-40B4-BE49-F238E27FC236}">
                <a16:creationId xmlns:a16="http://schemas.microsoft.com/office/drawing/2014/main" id="{B3C1F329-D579-8AAB-D354-89EC632316F9}"/>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3291" y="4715219"/>
            <a:ext cx="345417" cy="341963"/>
          </a:xfrm>
          <a:prstGeom prst="rect">
            <a:avLst/>
          </a:prstGeom>
        </p:spPr>
      </p:pic>
    </p:spTree>
    <p:extLst>
      <p:ext uri="{BB962C8B-B14F-4D97-AF65-F5344CB8AC3E}">
        <p14:creationId xmlns:p14="http://schemas.microsoft.com/office/powerpoint/2010/main" val="2550989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A7FFEC-D2CE-161E-5184-957A69B7FF40}"/>
              </a:ext>
            </a:extLst>
          </p:cNvPr>
          <p:cNvSpPr>
            <a:spLocks noGrp="1"/>
          </p:cNvSpPr>
          <p:nvPr>
            <p:ph type="title"/>
          </p:nvPr>
        </p:nvSpPr>
        <p:spPr/>
        <p:txBody>
          <a:bodyPr/>
          <a:lstStyle/>
          <a:p>
            <a:r>
              <a:rPr lang="en-US" dirty="0">
                <a:solidFill>
                  <a:schemeClr val="accent6">
                    <a:lumMod val="75000"/>
                  </a:schemeClr>
                </a:solidFill>
              </a:rPr>
              <a:t>Integrative Review</a:t>
            </a:r>
          </a:p>
        </p:txBody>
      </p:sp>
      <p:sp>
        <p:nvSpPr>
          <p:cNvPr id="2" name="Content Placeholder 1">
            <a:extLst>
              <a:ext uri="{FF2B5EF4-FFF2-40B4-BE49-F238E27FC236}">
                <a16:creationId xmlns:a16="http://schemas.microsoft.com/office/drawing/2014/main" id="{A79CD422-BE59-B379-FEA9-369D0C4FE6F3}"/>
              </a:ext>
            </a:extLst>
          </p:cNvPr>
          <p:cNvSpPr>
            <a:spLocks noGrp="1"/>
          </p:cNvSpPr>
          <p:nvPr>
            <p:ph idx="1"/>
          </p:nvPr>
        </p:nvSpPr>
        <p:spPr>
          <a:xfrm>
            <a:off x="3352799" y="1715976"/>
            <a:ext cx="5486400" cy="4053228"/>
          </a:xfrm>
          <a:noFill/>
          <a:ln w="19050" cap="rnd">
            <a:noFill/>
            <a:round/>
          </a:ln>
        </p:spPr>
        <p:style>
          <a:lnRef idx="2">
            <a:schemeClr val="accent5"/>
          </a:lnRef>
          <a:fillRef idx="1">
            <a:schemeClr val="lt1"/>
          </a:fillRef>
          <a:effectRef idx="0">
            <a:schemeClr val="accent5"/>
          </a:effectRef>
          <a:fontRef idx="minor">
            <a:schemeClr val="dk1"/>
          </a:fontRef>
        </p:style>
        <p:txBody>
          <a:bodyPr>
            <a:normAutofit/>
          </a:bodyPr>
          <a:lstStyle/>
          <a:p>
            <a:pPr algn="ctr">
              <a:spcAft>
                <a:spcPts val="1200"/>
              </a:spcAft>
            </a:pPr>
            <a:r>
              <a:rPr lang="en-US" dirty="0">
                <a:solidFill>
                  <a:srgbClr val="000000"/>
                </a:solidFill>
                <a:ea typeface="Times New Roman" panose="02020603050405020304" pitchFamily="18" charset="0"/>
              </a:rPr>
              <a:t>R</a:t>
            </a:r>
            <a:r>
              <a:rPr lang="en-US" dirty="0">
                <a:solidFill>
                  <a:srgbClr val="000000"/>
                </a:solidFill>
                <a:effectLst/>
                <a:ea typeface="Times New Roman" panose="02020603050405020304" pitchFamily="18" charset="0"/>
              </a:rPr>
              <a:t>eviews, critiques, and synthesizes representative literature on a topic in an integrated way such that new frameworks and perspectives on the topic are generated</a:t>
            </a:r>
            <a:r>
              <a:rPr lang="en-US" sz="1800" dirty="0">
                <a:solidFill>
                  <a:srgbClr val="000000"/>
                </a:solidFill>
                <a:effectLst/>
                <a:ea typeface="Times New Roman" panose="02020603050405020304" pitchFamily="18" charset="0"/>
              </a:rPr>
              <a:t>.</a:t>
            </a:r>
            <a:endParaRPr lang="en-US" dirty="0"/>
          </a:p>
          <a:p>
            <a:pPr algn="ctr">
              <a:spcBef>
                <a:spcPts val="0"/>
              </a:spcBef>
            </a:pPr>
            <a:endParaRPr lang="en-US" b="1" dirty="0"/>
          </a:p>
          <a:p>
            <a:pPr algn="ctr">
              <a:spcBef>
                <a:spcPts val="1200"/>
              </a:spcBef>
            </a:pPr>
            <a:endParaRPr lang="en-US" dirty="0"/>
          </a:p>
          <a:p>
            <a:pPr algn="ctr">
              <a:spcBef>
                <a:spcPts val="1200"/>
              </a:spcBef>
            </a:pPr>
            <a:r>
              <a:rPr lang="en-US" dirty="0"/>
              <a:t>The body of literature includes all studies that address related or identical hypotheses. </a:t>
            </a:r>
          </a:p>
          <a:p>
            <a:pPr algn="ctr"/>
            <a:endParaRPr lang="en-US" dirty="0"/>
          </a:p>
          <a:p>
            <a:pPr algn="ctr"/>
            <a:endParaRPr lang="en-US" dirty="0"/>
          </a:p>
          <a:p>
            <a:pPr algn="ctr"/>
            <a:r>
              <a:rPr lang="en-US" dirty="0"/>
              <a:t>A well-done integrative review meets the same standards as primary research regarding clarity, rigor, and replication.</a:t>
            </a:r>
          </a:p>
        </p:txBody>
      </p:sp>
      <p:pic>
        <p:nvPicPr>
          <p:cNvPr id="9" name="Picture 8">
            <a:extLst>
              <a:ext uri="{FF2B5EF4-FFF2-40B4-BE49-F238E27FC236}">
                <a16:creationId xmlns:a16="http://schemas.microsoft.com/office/drawing/2014/main" id="{B27E05E8-59A7-E216-9882-A7499EAC095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10721" y="2680933"/>
            <a:ext cx="345417" cy="341963"/>
          </a:xfrm>
          <a:prstGeom prst="rect">
            <a:avLst/>
          </a:prstGeom>
        </p:spPr>
      </p:pic>
      <p:pic>
        <p:nvPicPr>
          <p:cNvPr id="10" name="Picture 9">
            <a:extLst>
              <a:ext uri="{FF2B5EF4-FFF2-40B4-BE49-F238E27FC236}">
                <a16:creationId xmlns:a16="http://schemas.microsoft.com/office/drawing/2014/main" id="{9DBBCFC1-DE94-02D8-678E-5268E9C83B2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6431" y="3879882"/>
            <a:ext cx="345417" cy="341963"/>
          </a:xfrm>
          <a:prstGeom prst="rect">
            <a:avLst/>
          </a:prstGeom>
        </p:spPr>
      </p:pic>
    </p:spTree>
    <p:extLst>
      <p:ext uri="{BB962C8B-B14F-4D97-AF65-F5344CB8AC3E}">
        <p14:creationId xmlns:p14="http://schemas.microsoft.com/office/powerpoint/2010/main" val="19963069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A7FFEC-D2CE-161E-5184-957A69B7FF40}"/>
              </a:ext>
            </a:extLst>
          </p:cNvPr>
          <p:cNvSpPr>
            <a:spLocks noGrp="1"/>
          </p:cNvSpPr>
          <p:nvPr>
            <p:ph type="title"/>
          </p:nvPr>
        </p:nvSpPr>
        <p:spPr/>
        <p:txBody>
          <a:bodyPr/>
          <a:lstStyle/>
          <a:p>
            <a:r>
              <a:rPr lang="en-US" dirty="0">
                <a:solidFill>
                  <a:schemeClr val="accent6">
                    <a:lumMod val="75000"/>
                  </a:schemeClr>
                </a:solidFill>
              </a:rPr>
              <a:t>Historical Review</a:t>
            </a:r>
          </a:p>
        </p:txBody>
      </p:sp>
      <p:sp>
        <p:nvSpPr>
          <p:cNvPr id="2" name="Content Placeholder 1">
            <a:extLst>
              <a:ext uri="{FF2B5EF4-FFF2-40B4-BE49-F238E27FC236}">
                <a16:creationId xmlns:a16="http://schemas.microsoft.com/office/drawing/2014/main" id="{A79CD422-BE59-B379-FEA9-369D0C4FE6F3}"/>
              </a:ext>
            </a:extLst>
          </p:cNvPr>
          <p:cNvSpPr>
            <a:spLocks noGrp="1"/>
          </p:cNvSpPr>
          <p:nvPr>
            <p:ph idx="1"/>
          </p:nvPr>
        </p:nvSpPr>
        <p:spPr>
          <a:xfrm>
            <a:off x="2971089" y="2038103"/>
            <a:ext cx="6588944" cy="4053228"/>
          </a:xfrm>
          <a:noFill/>
          <a:ln w="19050" cap="rnd">
            <a:noFill/>
            <a:round/>
          </a:ln>
        </p:spPr>
        <p:style>
          <a:lnRef idx="2">
            <a:schemeClr val="accent5"/>
          </a:lnRef>
          <a:fillRef idx="1">
            <a:schemeClr val="lt1"/>
          </a:fillRef>
          <a:effectRef idx="0">
            <a:schemeClr val="accent5"/>
          </a:effectRef>
          <a:fontRef idx="minor">
            <a:schemeClr val="dk1"/>
          </a:fontRef>
        </p:style>
        <p:txBody>
          <a:bodyPr>
            <a:normAutofit/>
          </a:bodyPr>
          <a:lstStyle/>
          <a:p>
            <a:pPr algn="ctr">
              <a:spcAft>
                <a:spcPts val="1200"/>
              </a:spcAft>
            </a:pPr>
            <a:r>
              <a:rPr lang="en-US" dirty="0"/>
              <a:t>Few things rest in isolation from historical precedent. Historical reviews are focused on examining research throughout a period of time.</a:t>
            </a:r>
          </a:p>
          <a:p>
            <a:pPr algn="ctr">
              <a:spcAft>
                <a:spcPts val="1200"/>
              </a:spcAft>
            </a:pPr>
            <a:endParaRPr lang="en-US" dirty="0"/>
          </a:p>
          <a:p>
            <a:pPr algn="ctr">
              <a:spcBef>
                <a:spcPts val="0"/>
              </a:spcBef>
            </a:pPr>
            <a:r>
              <a:rPr lang="en-US" dirty="0"/>
              <a:t>Often start with the first time an issue, concept, theory, or phenomenon emerged in the literature, then tracing its evolution within the scholarship of a discipline. </a:t>
            </a:r>
            <a:endParaRPr lang="en-US" b="1" dirty="0"/>
          </a:p>
          <a:p>
            <a:pPr algn="ctr">
              <a:spcBef>
                <a:spcPts val="1200"/>
              </a:spcBef>
            </a:pPr>
            <a:endParaRPr lang="en-US" dirty="0"/>
          </a:p>
          <a:p>
            <a:pPr algn="ctr">
              <a:spcBef>
                <a:spcPts val="1200"/>
              </a:spcBef>
            </a:pPr>
            <a:r>
              <a:rPr lang="en-US" dirty="0"/>
              <a:t>The purpose is to place research in a historical context to show familiarity with state-of-the-art developments and to identify the likely directions for future research.</a:t>
            </a:r>
          </a:p>
          <a:p>
            <a:pPr algn="ctr"/>
            <a:r>
              <a:rPr lang="en-US" dirty="0"/>
              <a:t> </a:t>
            </a:r>
          </a:p>
        </p:txBody>
      </p:sp>
      <p:pic>
        <p:nvPicPr>
          <p:cNvPr id="9" name="Picture 8">
            <a:extLst>
              <a:ext uri="{FF2B5EF4-FFF2-40B4-BE49-F238E27FC236}">
                <a16:creationId xmlns:a16="http://schemas.microsoft.com/office/drawing/2014/main" id="{B27E05E8-59A7-E216-9882-A7499EAC095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0144" y="2652560"/>
            <a:ext cx="345417" cy="341963"/>
          </a:xfrm>
          <a:prstGeom prst="rect">
            <a:avLst/>
          </a:prstGeom>
        </p:spPr>
      </p:pic>
      <p:pic>
        <p:nvPicPr>
          <p:cNvPr id="10" name="Picture 9">
            <a:extLst>
              <a:ext uri="{FF2B5EF4-FFF2-40B4-BE49-F238E27FC236}">
                <a16:creationId xmlns:a16="http://schemas.microsoft.com/office/drawing/2014/main" id="{9DBBCFC1-DE94-02D8-678E-5268E9C83B2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3281" y="3901650"/>
            <a:ext cx="345417" cy="341963"/>
          </a:xfrm>
          <a:prstGeom prst="rect">
            <a:avLst/>
          </a:prstGeom>
        </p:spPr>
      </p:pic>
    </p:spTree>
    <p:extLst>
      <p:ext uri="{BB962C8B-B14F-4D97-AF65-F5344CB8AC3E}">
        <p14:creationId xmlns:p14="http://schemas.microsoft.com/office/powerpoint/2010/main" val="3474245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A7FFEC-D2CE-161E-5184-957A69B7FF40}"/>
              </a:ext>
            </a:extLst>
          </p:cNvPr>
          <p:cNvSpPr>
            <a:spLocks noGrp="1"/>
          </p:cNvSpPr>
          <p:nvPr>
            <p:ph type="title"/>
          </p:nvPr>
        </p:nvSpPr>
        <p:spPr/>
        <p:txBody>
          <a:bodyPr/>
          <a:lstStyle/>
          <a:p>
            <a:r>
              <a:rPr lang="en-US" dirty="0">
                <a:solidFill>
                  <a:schemeClr val="accent6">
                    <a:lumMod val="75000"/>
                  </a:schemeClr>
                </a:solidFill>
              </a:rPr>
              <a:t>Methodological Review</a:t>
            </a:r>
          </a:p>
        </p:txBody>
      </p:sp>
      <p:sp>
        <p:nvSpPr>
          <p:cNvPr id="2" name="Content Placeholder 1">
            <a:extLst>
              <a:ext uri="{FF2B5EF4-FFF2-40B4-BE49-F238E27FC236}">
                <a16:creationId xmlns:a16="http://schemas.microsoft.com/office/drawing/2014/main" id="{A79CD422-BE59-B379-FEA9-369D0C4FE6F3}"/>
              </a:ext>
            </a:extLst>
          </p:cNvPr>
          <p:cNvSpPr>
            <a:spLocks noGrp="1"/>
          </p:cNvSpPr>
          <p:nvPr>
            <p:ph idx="1"/>
          </p:nvPr>
        </p:nvSpPr>
        <p:spPr>
          <a:xfrm>
            <a:off x="2613497" y="1519628"/>
            <a:ext cx="7304127" cy="4053228"/>
          </a:xfrm>
          <a:noFill/>
          <a:ln w="19050" cap="rnd">
            <a:noFill/>
            <a:round/>
          </a:ln>
        </p:spPr>
        <p:style>
          <a:lnRef idx="2">
            <a:schemeClr val="accent5"/>
          </a:lnRef>
          <a:fillRef idx="1">
            <a:schemeClr val="lt1"/>
          </a:fillRef>
          <a:effectRef idx="0">
            <a:schemeClr val="accent5"/>
          </a:effectRef>
          <a:fontRef idx="minor">
            <a:schemeClr val="dk1"/>
          </a:fontRef>
        </p:style>
        <p:txBody>
          <a:bodyPr>
            <a:normAutofit lnSpcReduction="10000"/>
          </a:bodyPr>
          <a:lstStyle/>
          <a:p>
            <a:pPr algn="ctr">
              <a:spcAft>
                <a:spcPts val="1200"/>
              </a:spcAft>
            </a:pPr>
            <a:r>
              <a:rPr lang="en-US" dirty="0"/>
              <a:t>A review does not always focus on </a:t>
            </a:r>
            <a:r>
              <a:rPr lang="en-US" b="1" dirty="0"/>
              <a:t>what </a:t>
            </a:r>
            <a:r>
              <a:rPr lang="en-US" dirty="0"/>
              <a:t>someone said [content], but on </a:t>
            </a:r>
            <a:r>
              <a:rPr lang="en-US" b="1" dirty="0"/>
              <a:t>how</a:t>
            </a:r>
            <a:r>
              <a:rPr lang="en-US" dirty="0"/>
              <a:t> they said it [method of analysis]. </a:t>
            </a:r>
          </a:p>
          <a:p>
            <a:pPr algn="ctr">
              <a:spcAft>
                <a:spcPts val="1200"/>
              </a:spcAft>
            </a:pPr>
            <a:endParaRPr lang="en-US" dirty="0"/>
          </a:p>
          <a:p>
            <a:pPr algn="ctr">
              <a:spcBef>
                <a:spcPts val="0"/>
              </a:spcBef>
            </a:pPr>
            <a:r>
              <a:rPr lang="en-US" dirty="0"/>
              <a:t>This approach provides a framework of understanding at different levels (i.e., those of theory, substantive fields, research approaches, and data collection and </a:t>
            </a:r>
          </a:p>
          <a:p>
            <a:pPr algn="ctr">
              <a:spcBef>
                <a:spcPts val="0"/>
              </a:spcBef>
            </a:pPr>
            <a:r>
              <a:rPr lang="en-US" dirty="0"/>
              <a:t>analysis techniques). </a:t>
            </a:r>
            <a:endParaRPr lang="en-US" b="1" dirty="0"/>
          </a:p>
          <a:p>
            <a:pPr algn="ctr">
              <a:spcBef>
                <a:spcPts val="1200"/>
              </a:spcBef>
            </a:pPr>
            <a:endParaRPr lang="en-US" dirty="0"/>
          </a:p>
          <a:p>
            <a:pPr algn="ctr">
              <a:spcBef>
                <a:spcPts val="1200"/>
              </a:spcBef>
            </a:pPr>
            <a:r>
              <a:rPr lang="en-US" dirty="0"/>
              <a:t>It also enables researchers to draw on a wide variety of knowledge ranging from the conceptual level to practical documents for use in fieldwork in the areas of ontological and epistemological consideration, quantitative and qualitative integration, sampling, interviewing, data collection, and data analysis.</a:t>
            </a:r>
          </a:p>
          <a:p>
            <a:pPr algn="ctr">
              <a:spcBef>
                <a:spcPts val="1200"/>
              </a:spcBef>
            </a:pPr>
            <a:endParaRPr lang="en-US" dirty="0"/>
          </a:p>
          <a:p>
            <a:pPr algn="ctr"/>
            <a:r>
              <a:rPr lang="en-US" dirty="0"/>
              <a:t>And helps highlight many ethical issues which we should be aware of and consider as we go through our study. </a:t>
            </a:r>
          </a:p>
        </p:txBody>
      </p:sp>
      <p:pic>
        <p:nvPicPr>
          <p:cNvPr id="9" name="Picture 8">
            <a:extLst>
              <a:ext uri="{FF2B5EF4-FFF2-40B4-BE49-F238E27FC236}">
                <a16:creationId xmlns:a16="http://schemas.microsoft.com/office/drawing/2014/main" id="{B27E05E8-59A7-E216-9882-A7499EAC095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6418" y="2197695"/>
            <a:ext cx="345417" cy="341963"/>
          </a:xfrm>
          <a:prstGeom prst="rect">
            <a:avLst/>
          </a:prstGeom>
        </p:spPr>
      </p:pic>
      <p:pic>
        <p:nvPicPr>
          <p:cNvPr id="10" name="Picture 9">
            <a:extLst>
              <a:ext uri="{FF2B5EF4-FFF2-40B4-BE49-F238E27FC236}">
                <a16:creationId xmlns:a16="http://schemas.microsoft.com/office/drawing/2014/main" id="{9DBBCFC1-DE94-02D8-678E-5268E9C83B2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32703" y="3227868"/>
            <a:ext cx="345417" cy="341963"/>
          </a:xfrm>
          <a:prstGeom prst="rect">
            <a:avLst/>
          </a:prstGeom>
        </p:spPr>
      </p:pic>
      <p:pic>
        <p:nvPicPr>
          <p:cNvPr id="4" name="Picture 3">
            <a:extLst>
              <a:ext uri="{FF2B5EF4-FFF2-40B4-BE49-F238E27FC236}">
                <a16:creationId xmlns:a16="http://schemas.microsoft.com/office/drawing/2014/main" id="{35973E7A-7D03-4B60-9323-2D4EB2F19D94}"/>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5931660" y="4549769"/>
            <a:ext cx="347502" cy="341406"/>
          </a:xfrm>
          <a:prstGeom prst="rect">
            <a:avLst/>
          </a:prstGeom>
        </p:spPr>
      </p:pic>
    </p:spTree>
    <p:extLst>
      <p:ext uri="{BB962C8B-B14F-4D97-AF65-F5344CB8AC3E}">
        <p14:creationId xmlns:p14="http://schemas.microsoft.com/office/powerpoint/2010/main" val="32344881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A7FFEC-D2CE-161E-5184-957A69B7FF40}"/>
              </a:ext>
            </a:extLst>
          </p:cNvPr>
          <p:cNvSpPr>
            <a:spLocks noGrp="1"/>
          </p:cNvSpPr>
          <p:nvPr>
            <p:ph type="title"/>
          </p:nvPr>
        </p:nvSpPr>
        <p:spPr/>
        <p:txBody>
          <a:bodyPr/>
          <a:lstStyle/>
          <a:p>
            <a:r>
              <a:rPr lang="en-US" dirty="0">
                <a:solidFill>
                  <a:schemeClr val="accent6">
                    <a:lumMod val="75000"/>
                  </a:schemeClr>
                </a:solidFill>
              </a:rPr>
              <a:t>Systematic Review</a:t>
            </a:r>
          </a:p>
        </p:txBody>
      </p:sp>
      <p:sp>
        <p:nvSpPr>
          <p:cNvPr id="2" name="Content Placeholder 1">
            <a:extLst>
              <a:ext uri="{FF2B5EF4-FFF2-40B4-BE49-F238E27FC236}">
                <a16:creationId xmlns:a16="http://schemas.microsoft.com/office/drawing/2014/main" id="{A79CD422-BE59-B379-FEA9-369D0C4FE6F3}"/>
              </a:ext>
            </a:extLst>
          </p:cNvPr>
          <p:cNvSpPr>
            <a:spLocks noGrp="1"/>
          </p:cNvSpPr>
          <p:nvPr>
            <p:ph idx="1"/>
          </p:nvPr>
        </p:nvSpPr>
        <p:spPr>
          <a:xfrm>
            <a:off x="3277369" y="1953262"/>
            <a:ext cx="5825765" cy="4053228"/>
          </a:xfrm>
          <a:noFill/>
          <a:ln w="19050" cap="rnd">
            <a:noFill/>
            <a:round/>
          </a:ln>
        </p:spPr>
        <p:style>
          <a:lnRef idx="2">
            <a:schemeClr val="accent5"/>
          </a:lnRef>
          <a:fillRef idx="1">
            <a:schemeClr val="lt1"/>
          </a:fillRef>
          <a:effectRef idx="0">
            <a:schemeClr val="accent5"/>
          </a:effectRef>
          <a:fontRef idx="minor">
            <a:schemeClr val="dk1"/>
          </a:fontRef>
        </p:style>
        <p:txBody>
          <a:bodyPr>
            <a:normAutofit/>
          </a:bodyPr>
          <a:lstStyle/>
          <a:p>
            <a:pPr algn="ctr">
              <a:spcAft>
                <a:spcPts val="1200"/>
              </a:spcAft>
            </a:pPr>
            <a:r>
              <a:rPr lang="en-US" dirty="0"/>
              <a:t>Consists of an overview of existing evidence pertinent to a clearly formulated research question, which uses pre-specified and standardized methods to identify and critically appraise relevant research and to collect, report, and analyze data from the studies included in the review. </a:t>
            </a:r>
          </a:p>
          <a:p>
            <a:pPr algn="ctr">
              <a:spcAft>
                <a:spcPts val="1200"/>
              </a:spcAft>
            </a:pPr>
            <a:endParaRPr lang="en-US" dirty="0"/>
          </a:p>
          <a:p>
            <a:pPr algn="ctr">
              <a:spcBef>
                <a:spcPts val="0"/>
              </a:spcBef>
            </a:pPr>
            <a:r>
              <a:rPr lang="en-US" dirty="0"/>
              <a:t>Typically, it focuses on a very specific empirical question, often posed in a cause-and-effect form, such as “To what extent does A contribute to B?”</a:t>
            </a:r>
          </a:p>
        </p:txBody>
      </p:sp>
      <p:pic>
        <p:nvPicPr>
          <p:cNvPr id="10" name="Picture 9">
            <a:extLst>
              <a:ext uri="{FF2B5EF4-FFF2-40B4-BE49-F238E27FC236}">
                <a16:creationId xmlns:a16="http://schemas.microsoft.com/office/drawing/2014/main" id="{9DBBCFC1-DE94-02D8-678E-5268E9C83B2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32703" y="3227868"/>
            <a:ext cx="345417" cy="341963"/>
          </a:xfrm>
          <a:prstGeom prst="rect">
            <a:avLst/>
          </a:prstGeom>
        </p:spPr>
      </p:pic>
    </p:spTree>
    <p:extLst>
      <p:ext uri="{BB962C8B-B14F-4D97-AF65-F5344CB8AC3E}">
        <p14:creationId xmlns:p14="http://schemas.microsoft.com/office/powerpoint/2010/main" val="14952115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A7FFEC-D2CE-161E-5184-957A69B7FF40}"/>
              </a:ext>
            </a:extLst>
          </p:cNvPr>
          <p:cNvSpPr>
            <a:spLocks noGrp="1"/>
          </p:cNvSpPr>
          <p:nvPr>
            <p:ph type="title"/>
          </p:nvPr>
        </p:nvSpPr>
        <p:spPr/>
        <p:txBody>
          <a:bodyPr/>
          <a:lstStyle/>
          <a:p>
            <a:r>
              <a:rPr lang="en-US" dirty="0">
                <a:solidFill>
                  <a:schemeClr val="accent6">
                    <a:lumMod val="75000"/>
                  </a:schemeClr>
                </a:solidFill>
              </a:rPr>
              <a:t>Theoretical Review</a:t>
            </a:r>
          </a:p>
        </p:txBody>
      </p:sp>
      <p:sp>
        <p:nvSpPr>
          <p:cNvPr id="2" name="Content Placeholder 1">
            <a:extLst>
              <a:ext uri="{FF2B5EF4-FFF2-40B4-BE49-F238E27FC236}">
                <a16:creationId xmlns:a16="http://schemas.microsoft.com/office/drawing/2014/main" id="{A79CD422-BE59-B379-FEA9-369D0C4FE6F3}"/>
              </a:ext>
            </a:extLst>
          </p:cNvPr>
          <p:cNvSpPr>
            <a:spLocks noGrp="1"/>
          </p:cNvSpPr>
          <p:nvPr>
            <p:ph idx="1"/>
          </p:nvPr>
        </p:nvSpPr>
        <p:spPr>
          <a:xfrm>
            <a:off x="3099396" y="1543217"/>
            <a:ext cx="6012029" cy="4053228"/>
          </a:xfrm>
          <a:noFill/>
          <a:ln w="19050" cap="rnd">
            <a:noFill/>
            <a:round/>
          </a:ln>
        </p:spPr>
        <p:style>
          <a:lnRef idx="2">
            <a:schemeClr val="accent5"/>
          </a:lnRef>
          <a:fillRef idx="1">
            <a:schemeClr val="lt1"/>
          </a:fillRef>
          <a:effectRef idx="0">
            <a:schemeClr val="accent5"/>
          </a:effectRef>
          <a:fontRef idx="minor">
            <a:schemeClr val="dk1"/>
          </a:fontRef>
        </p:style>
        <p:txBody>
          <a:bodyPr>
            <a:normAutofit/>
          </a:bodyPr>
          <a:lstStyle/>
          <a:p>
            <a:pPr algn="ctr">
              <a:spcAft>
                <a:spcPts val="1200"/>
              </a:spcAft>
            </a:pPr>
            <a:r>
              <a:rPr lang="en-US" dirty="0"/>
              <a:t>Purpose is to examine the corpus of theory that has accumulated regarding an issue, concept, theory, or phenomenon.</a:t>
            </a:r>
          </a:p>
          <a:p>
            <a:pPr algn="ctr">
              <a:spcAft>
                <a:spcPts val="1200"/>
              </a:spcAft>
            </a:pPr>
            <a:endParaRPr lang="en-US" dirty="0"/>
          </a:p>
          <a:p>
            <a:pPr algn="ctr">
              <a:spcBef>
                <a:spcPts val="0"/>
              </a:spcBef>
            </a:pPr>
            <a:r>
              <a:rPr lang="en-US" dirty="0"/>
              <a:t>Helps establish what theories already exist, the relationships between them, to what degree the existing theories have been investigated, and to develop new hypotheses to be tested.</a:t>
            </a:r>
          </a:p>
          <a:p>
            <a:pPr algn="ctr">
              <a:spcBef>
                <a:spcPts val="0"/>
              </a:spcBef>
            </a:pPr>
            <a:endParaRPr lang="en-US" dirty="0"/>
          </a:p>
          <a:p>
            <a:pPr algn="ctr">
              <a:spcBef>
                <a:spcPts val="1200"/>
              </a:spcBef>
            </a:pPr>
            <a:r>
              <a:rPr lang="en-US" dirty="0"/>
              <a:t>Often this form is used to help establish a lack of appropriate theories or reveal that current theories are inadequate for explaining new or emerging research problems.</a:t>
            </a:r>
          </a:p>
          <a:p>
            <a:pPr algn="ctr">
              <a:spcBef>
                <a:spcPts val="1200"/>
              </a:spcBef>
            </a:pPr>
            <a:endParaRPr lang="en-US" dirty="0"/>
          </a:p>
          <a:p>
            <a:pPr algn="ctr"/>
            <a:r>
              <a:rPr lang="en-US" dirty="0"/>
              <a:t>The unit of analysis can focus on a theoretical concept or a whole theory or framework.</a:t>
            </a:r>
          </a:p>
        </p:txBody>
      </p:sp>
      <p:pic>
        <p:nvPicPr>
          <p:cNvPr id="9" name="Picture 8">
            <a:extLst>
              <a:ext uri="{FF2B5EF4-FFF2-40B4-BE49-F238E27FC236}">
                <a16:creationId xmlns:a16="http://schemas.microsoft.com/office/drawing/2014/main" id="{B27E05E8-59A7-E216-9882-A7499EAC095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6418" y="2197695"/>
            <a:ext cx="345417" cy="341963"/>
          </a:xfrm>
          <a:prstGeom prst="rect">
            <a:avLst/>
          </a:prstGeom>
        </p:spPr>
      </p:pic>
      <p:pic>
        <p:nvPicPr>
          <p:cNvPr id="10" name="Picture 9">
            <a:extLst>
              <a:ext uri="{FF2B5EF4-FFF2-40B4-BE49-F238E27FC236}">
                <a16:creationId xmlns:a16="http://schemas.microsoft.com/office/drawing/2014/main" id="{9DBBCFC1-DE94-02D8-678E-5268E9C83B2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42129" y="3373732"/>
            <a:ext cx="345417" cy="341963"/>
          </a:xfrm>
          <a:prstGeom prst="rect">
            <a:avLst/>
          </a:prstGeom>
        </p:spPr>
      </p:pic>
      <p:pic>
        <p:nvPicPr>
          <p:cNvPr id="4" name="Picture 3">
            <a:extLst>
              <a:ext uri="{FF2B5EF4-FFF2-40B4-BE49-F238E27FC236}">
                <a16:creationId xmlns:a16="http://schemas.microsoft.com/office/drawing/2014/main" id="{35973E7A-7D03-4B60-9323-2D4EB2F19D94}"/>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5942129" y="4485367"/>
            <a:ext cx="347502" cy="341406"/>
          </a:xfrm>
          <a:prstGeom prst="rect">
            <a:avLst/>
          </a:prstGeom>
        </p:spPr>
      </p:pic>
    </p:spTree>
    <p:extLst>
      <p:ext uri="{BB962C8B-B14F-4D97-AF65-F5344CB8AC3E}">
        <p14:creationId xmlns:p14="http://schemas.microsoft.com/office/powerpoint/2010/main" val="515548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dirty="0">
                <a:solidFill>
                  <a:srgbClr val="315C77"/>
                </a:solidFill>
              </a:rPr>
              <a:t>Where to Begin</a:t>
            </a:r>
          </a:p>
        </p:txBody>
      </p:sp>
      <p:sp>
        <p:nvSpPr>
          <p:cNvPr id="10" name="Content Placeholder 9">
            <a:extLst>
              <a:ext uri="{FF2B5EF4-FFF2-40B4-BE49-F238E27FC236}">
                <a16:creationId xmlns:a16="http://schemas.microsoft.com/office/drawing/2014/main" id="{FA5436BB-4F93-EF47-9D61-6EC9E32EC720}"/>
              </a:ext>
            </a:extLst>
          </p:cNvPr>
          <p:cNvSpPr>
            <a:spLocks noGrp="1"/>
          </p:cNvSpPr>
          <p:nvPr>
            <p:ph idx="1"/>
          </p:nvPr>
        </p:nvSpPr>
        <p:spPr>
          <a:xfrm>
            <a:off x="2714324" y="1600490"/>
            <a:ext cx="7113070" cy="4258517"/>
          </a:xfrm>
        </p:spPr>
        <p:txBody>
          <a:bodyPr>
            <a:normAutofit/>
          </a:bodyPr>
          <a:lstStyle/>
          <a:p>
            <a:endParaRPr lang="en-US" dirty="0"/>
          </a:p>
          <a:p>
            <a:pPr marL="285750" indent="-285750">
              <a:lnSpc>
                <a:spcPct val="150000"/>
              </a:lnSpc>
              <a:buClr>
                <a:schemeClr val="accent6">
                  <a:lumMod val="50000"/>
                </a:schemeClr>
              </a:buClr>
              <a:buSzPct val="125000"/>
              <a:buBlip>
                <a:blip r:embed="rId2"/>
              </a:buBlip>
            </a:pPr>
            <a:r>
              <a:rPr lang="en-US" dirty="0"/>
              <a:t>Read lots of things.</a:t>
            </a:r>
          </a:p>
          <a:p>
            <a:pPr marL="285750" indent="-285750">
              <a:lnSpc>
                <a:spcPct val="150000"/>
              </a:lnSpc>
              <a:buClr>
                <a:schemeClr val="accent6">
                  <a:lumMod val="50000"/>
                </a:schemeClr>
              </a:buClr>
              <a:buSzPct val="125000"/>
              <a:buBlip>
                <a:blip r:embed="rId2"/>
              </a:buBlip>
            </a:pPr>
            <a:r>
              <a:rPr lang="en-US" dirty="0"/>
              <a:t>Take note of the most relevant.</a:t>
            </a:r>
          </a:p>
          <a:p>
            <a:pPr marL="285750" indent="-285750">
              <a:lnSpc>
                <a:spcPct val="150000"/>
              </a:lnSpc>
              <a:buClr>
                <a:schemeClr val="accent6">
                  <a:lumMod val="50000"/>
                </a:schemeClr>
              </a:buClr>
              <a:buSzPct val="125000"/>
              <a:buBlip>
                <a:blip r:embed="rId2"/>
              </a:buBlip>
            </a:pPr>
            <a:r>
              <a:rPr lang="en-US" dirty="0"/>
              <a:t>Analyze the argument and credibility of each of the most relevant sources--go a step further by addressing how they explicitly relate to your research question and chosen lens.</a:t>
            </a:r>
          </a:p>
          <a:p>
            <a:pPr marL="285750" indent="-285750">
              <a:lnSpc>
                <a:spcPct val="150000"/>
              </a:lnSpc>
              <a:buClr>
                <a:schemeClr val="accent6">
                  <a:lumMod val="50000"/>
                </a:schemeClr>
              </a:buClr>
              <a:buSzPct val="125000"/>
              <a:buBlip>
                <a:blip r:embed="rId2"/>
              </a:buBlip>
            </a:pPr>
            <a:r>
              <a:rPr lang="en-US" dirty="0"/>
              <a:t>Synthesize them together (more to come on this). </a:t>
            </a:r>
          </a:p>
          <a:p>
            <a:pPr>
              <a:lnSpc>
                <a:spcPct val="150000"/>
              </a:lnSpc>
              <a:buClr>
                <a:schemeClr val="accent6">
                  <a:lumMod val="50000"/>
                </a:schemeClr>
              </a:buClr>
              <a:buSzPct val="125000"/>
            </a:pPr>
            <a:endParaRPr lang="en-US" dirty="0"/>
          </a:p>
          <a:p>
            <a:pPr>
              <a:lnSpc>
                <a:spcPct val="150000"/>
              </a:lnSpc>
              <a:buClr>
                <a:schemeClr val="accent6">
                  <a:lumMod val="50000"/>
                </a:schemeClr>
              </a:buClr>
              <a:buSzPct val="125000"/>
            </a:pPr>
            <a:endParaRPr lang="en-US" dirty="0"/>
          </a:p>
        </p:txBody>
      </p:sp>
      <p:sp>
        <p:nvSpPr>
          <p:cNvPr id="13" name="TextBox 12">
            <a:extLst>
              <a:ext uri="{FF2B5EF4-FFF2-40B4-BE49-F238E27FC236}">
                <a16:creationId xmlns:a16="http://schemas.microsoft.com/office/drawing/2014/main" id="{E36BFED9-4F5C-CAF2-2FD9-1E62CB71BF55}"/>
              </a:ext>
            </a:extLst>
          </p:cNvPr>
          <p:cNvSpPr txBox="1"/>
          <p:nvPr/>
        </p:nvSpPr>
        <p:spPr>
          <a:xfrm>
            <a:off x="1670745" y="5678957"/>
            <a:ext cx="9200227" cy="584775"/>
          </a:xfrm>
          <a:prstGeom prst="rect">
            <a:avLst/>
          </a:prstGeom>
          <a:noFill/>
        </p:spPr>
        <p:txBody>
          <a:bodyPr wrap="square">
            <a:spAutoFit/>
          </a:bodyPr>
          <a:lstStyle/>
          <a:p>
            <a:endParaRPr lang="en-US" sz="1600" dirty="0">
              <a:latin typeface="+mj-lt"/>
            </a:endParaRPr>
          </a:p>
          <a:p>
            <a:pPr algn="l"/>
            <a:r>
              <a:rPr lang="en-US" sz="1600" dirty="0">
                <a:latin typeface="+mj-lt"/>
              </a:rPr>
              <a:t>*The basis of these skills above = Annotated Bibliographies--note the appearance of AP Seminar Exam Part A</a:t>
            </a:r>
          </a:p>
        </p:txBody>
      </p:sp>
    </p:spTree>
    <p:extLst>
      <p:ext uri="{BB962C8B-B14F-4D97-AF65-F5344CB8AC3E}">
        <p14:creationId xmlns:p14="http://schemas.microsoft.com/office/powerpoint/2010/main" val="2312439210"/>
      </p:ext>
    </p:extLst>
  </p:cSld>
  <p:clrMapOvr>
    <a:masterClrMapping/>
  </p:clrMapOvr>
  <p:transition spd="med">
    <p:fade thruBlk="1"/>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dirty="0">
                <a:solidFill>
                  <a:srgbClr val="315C77"/>
                </a:solidFill>
              </a:rPr>
              <a:t>Common Problems (Part 1)</a:t>
            </a:r>
          </a:p>
        </p:txBody>
      </p:sp>
      <p:sp>
        <p:nvSpPr>
          <p:cNvPr id="10" name="Content Placeholder 9">
            <a:extLst>
              <a:ext uri="{FF2B5EF4-FFF2-40B4-BE49-F238E27FC236}">
                <a16:creationId xmlns:a16="http://schemas.microsoft.com/office/drawing/2014/main" id="{FA5436BB-4F93-EF47-9D61-6EC9E32EC720}"/>
              </a:ext>
            </a:extLst>
          </p:cNvPr>
          <p:cNvSpPr>
            <a:spLocks noGrp="1"/>
          </p:cNvSpPr>
          <p:nvPr>
            <p:ph idx="1"/>
          </p:nvPr>
        </p:nvSpPr>
        <p:spPr>
          <a:xfrm>
            <a:off x="2165843" y="1762873"/>
            <a:ext cx="8028359" cy="5193331"/>
          </a:xfrm>
        </p:spPr>
        <p:txBody>
          <a:bodyPr>
            <a:noAutofit/>
          </a:bodyPr>
          <a:lstStyle/>
          <a:p>
            <a:endParaRPr lang="en-US" dirty="0"/>
          </a:p>
          <a:p>
            <a:pPr marL="285750" indent="-285750">
              <a:lnSpc>
                <a:spcPct val="150000"/>
              </a:lnSpc>
              <a:buClr>
                <a:schemeClr val="accent6">
                  <a:lumMod val="50000"/>
                </a:schemeClr>
              </a:buClr>
              <a:buSzPct val="125000"/>
              <a:buBlip>
                <a:blip r:embed="rId2"/>
              </a:buBlip>
            </a:pPr>
            <a:r>
              <a:rPr lang="en-US" dirty="0"/>
              <a:t>Sources in your literature review do not clearly relate to the research problem.</a:t>
            </a:r>
          </a:p>
          <a:p>
            <a:pPr marL="285750" indent="-285750">
              <a:lnSpc>
                <a:spcPct val="150000"/>
              </a:lnSpc>
              <a:buClr>
                <a:schemeClr val="accent6">
                  <a:lumMod val="50000"/>
                </a:schemeClr>
              </a:buClr>
              <a:buSzPct val="125000"/>
              <a:buBlip>
                <a:blip r:embed="rId2"/>
              </a:buBlip>
            </a:pPr>
            <a:r>
              <a:rPr lang="en-US" dirty="0"/>
              <a:t>You do not take sufficient time to define and identify the most relevant sources to use in the literature review related to the research problem.</a:t>
            </a:r>
          </a:p>
          <a:p>
            <a:pPr marL="285750" indent="-285750">
              <a:lnSpc>
                <a:spcPct val="150000"/>
              </a:lnSpc>
              <a:buClr>
                <a:schemeClr val="accent6">
                  <a:lumMod val="50000"/>
                </a:schemeClr>
              </a:buClr>
              <a:buSzPct val="125000"/>
              <a:buBlip>
                <a:blip r:embed="rId2"/>
              </a:buBlip>
            </a:pPr>
            <a:r>
              <a:rPr lang="en-US" dirty="0"/>
              <a:t>Relies exclusively on secondary analytical sources rather than including relevant primary research studies or data.</a:t>
            </a:r>
          </a:p>
          <a:p>
            <a:pPr marL="285750" indent="-285750">
              <a:lnSpc>
                <a:spcPct val="150000"/>
              </a:lnSpc>
              <a:buClr>
                <a:schemeClr val="accent6">
                  <a:lumMod val="50000"/>
                </a:schemeClr>
              </a:buClr>
              <a:buSzPct val="125000"/>
              <a:buBlip>
                <a:blip r:embed="rId2"/>
              </a:buBlip>
            </a:pPr>
            <a:r>
              <a:rPr lang="en-US" dirty="0"/>
              <a:t>Uncritically accepts another researcher’s findings and interpretations as valid rather than examining all aspects of the research design and analysis critically.</a:t>
            </a:r>
          </a:p>
          <a:p>
            <a:pPr>
              <a:lnSpc>
                <a:spcPct val="150000"/>
              </a:lnSpc>
              <a:buClr>
                <a:schemeClr val="accent6">
                  <a:lumMod val="50000"/>
                </a:schemeClr>
              </a:buClr>
              <a:buSzPct val="125000"/>
            </a:pPr>
            <a:endParaRPr lang="en-US" dirty="0"/>
          </a:p>
          <a:p>
            <a:pPr>
              <a:lnSpc>
                <a:spcPct val="150000"/>
              </a:lnSpc>
              <a:buClr>
                <a:schemeClr val="accent6">
                  <a:lumMod val="50000"/>
                </a:schemeClr>
              </a:buClr>
              <a:buSzPct val="125000"/>
            </a:pPr>
            <a:endParaRPr lang="en-US" dirty="0"/>
          </a:p>
        </p:txBody>
      </p:sp>
      <p:sp>
        <p:nvSpPr>
          <p:cNvPr id="13" name="TextBox 12">
            <a:extLst>
              <a:ext uri="{FF2B5EF4-FFF2-40B4-BE49-F238E27FC236}">
                <a16:creationId xmlns:a16="http://schemas.microsoft.com/office/drawing/2014/main" id="{E36BFED9-4F5C-CAF2-2FD9-1E62CB71BF55}"/>
              </a:ext>
            </a:extLst>
          </p:cNvPr>
          <p:cNvSpPr txBox="1"/>
          <p:nvPr/>
        </p:nvSpPr>
        <p:spPr>
          <a:xfrm>
            <a:off x="1670745" y="6095417"/>
            <a:ext cx="9200227" cy="584775"/>
          </a:xfrm>
          <a:prstGeom prst="rect">
            <a:avLst/>
          </a:prstGeom>
          <a:noFill/>
        </p:spPr>
        <p:txBody>
          <a:bodyPr wrap="square">
            <a:spAutoFit/>
          </a:bodyPr>
          <a:lstStyle/>
          <a:p>
            <a:endParaRPr lang="en-US" sz="1600" dirty="0">
              <a:latin typeface="+mj-lt"/>
            </a:endParaRPr>
          </a:p>
          <a:p>
            <a:r>
              <a:rPr lang="en-US" sz="1600" dirty="0">
                <a:latin typeface="+mj-lt"/>
              </a:rPr>
              <a:t>(Source: University of Southern California Research Guide)</a:t>
            </a:r>
          </a:p>
        </p:txBody>
      </p:sp>
    </p:spTree>
    <p:extLst>
      <p:ext uri="{BB962C8B-B14F-4D97-AF65-F5344CB8AC3E}">
        <p14:creationId xmlns:p14="http://schemas.microsoft.com/office/powerpoint/2010/main" val="3439644649"/>
      </p:ext>
    </p:extLst>
  </p:cSld>
  <p:clrMapOvr>
    <a:masterClrMapping/>
  </p:clrMapOvr>
  <p:transition spd="med">
    <p:fade thruBlk="1"/>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dirty="0">
                <a:solidFill>
                  <a:srgbClr val="315C77"/>
                </a:solidFill>
              </a:rPr>
              <a:t>Common Problems (Part 2)</a:t>
            </a:r>
          </a:p>
        </p:txBody>
      </p:sp>
      <p:sp>
        <p:nvSpPr>
          <p:cNvPr id="10" name="Content Placeholder 9">
            <a:extLst>
              <a:ext uri="{FF2B5EF4-FFF2-40B4-BE49-F238E27FC236}">
                <a16:creationId xmlns:a16="http://schemas.microsoft.com/office/drawing/2014/main" id="{FA5436BB-4F93-EF47-9D61-6EC9E32EC720}"/>
              </a:ext>
            </a:extLst>
          </p:cNvPr>
          <p:cNvSpPr>
            <a:spLocks noGrp="1"/>
          </p:cNvSpPr>
          <p:nvPr>
            <p:ph idx="1"/>
          </p:nvPr>
        </p:nvSpPr>
        <p:spPr>
          <a:xfrm>
            <a:off x="3073175" y="1617030"/>
            <a:ext cx="6045650" cy="3623939"/>
          </a:xfrm>
        </p:spPr>
        <p:txBody>
          <a:bodyPr>
            <a:noAutofit/>
          </a:bodyPr>
          <a:lstStyle/>
          <a:p>
            <a:endParaRPr lang="en-US" dirty="0"/>
          </a:p>
          <a:p>
            <a:pPr marL="285750" indent="-285750">
              <a:lnSpc>
                <a:spcPct val="150000"/>
              </a:lnSpc>
              <a:buClr>
                <a:schemeClr val="accent6">
                  <a:lumMod val="50000"/>
                </a:schemeClr>
              </a:buClr>
              <a:buSzPct val="125000"/>
              <a:buBlip>
                <a:blip r:embed="rId2"/>
              </a:buBlip>
            </a:pPr>
            <a:r>
              <a:rPr lang="en-US" dirty="0"/>
              <a:t>It does not describe the search procedures that were used in the literature review.</a:t>
            </a:r>
          </a:p>
          <a:p>
            <a:pPr marL="285750" indent="-285750">
              <a:lnSpc>
                <a:spcPct val="150000"/>
              </a:lnSpc>
              <a:buClr>
                <a:schemeClr val="accent6">
                  <a:lumMod val="50000"/>
                </a:schemeClr>
              </a:buClr>
              <a:buSzPct val="125000"/>
              <a:buBlip>
                <a:blip r:embed="rId2"/>
              </a:buBlip>
            </a:pPr>
            <a:r>
              <a:rPr lang="en-US" dirty="0"/>
              <a:t>Reports isolated statistical results rather than synthesizing them in chi-squared or meta-analytic methods.</a:t>
            </a:r>
          </a:p>
          <a:p>
            <a:pPr marL="285750" indent="-285750">
              <a:lnSpc>
                <a:spcPct val="150000"/>
              </a:lnSpc>
              <a:buClr>
                <a:schemeClr val="accent6">
                  <a:lumMod val="50000"/>
                </a:schemeClr>
              </a:buClr>
              <a:buSzPct val="125000"/>
              <a:buBlip>
                <a:blip r:embed="rId2"/>
              </a:buBlip>
            </a:pPr>
            <a:r>
              <a:rPr lang="en-US" dirty="0"/>
              <a:t>Only includes research that validates assumptions and does not consider contrary findings and alternative interpretations found in the literature.</a:t>
            </a:r>
          </a:p>
          <a:p>
            <a:pPr>
              <a:lnSpc>
                <a:spcPct val="150000"/>
              </a:lnSpc>
              <a:buClr>
                <a:schemeClr val="accent6">
                  <a:lumMod val="50000"/>
                </a:schemeClr>
              </a:buClr>
              <a:buSzPct val="125000"/>
            </a:pPr>
            <a:endParaRPr lang="en-US" dirty="0"/>
          </a:p>
          <a:p>
            <a:pPr>
              <a:lnSpc>
                <a:spcPct val="150000"/>
              </a:lnSpc>
              <a:buClr>
                <a:schemeClr val="accent6">
                  <a:lumMod val="50000"/>
                </a:schemeClr>
              </a:buClr>
              <a:buSzPct val="125000"/>
            </a:pPr>
            <a:endParaRPr lang="en-US" dirty="0"/>
          </a:p>
        </p:txBody>
      </p:sp>
      <p:sp>
        <p:nvSpPr>
          <p:cNvPr id="13" name="TextBox 12">
            <a:extLst>
              <a:ext uri="{FF2B5EF4-FFF2-40B4-BE49-F238E27FC236}">
                <a16:creationId xmlns:a16="http://schemas.microsoft.com/office/drawing/2014/main" id="{E36BFED9-4F5C-CAF2-2FD9-1E62CB71BF55}"/>
              </a:ext>
            </a:extLst>
          </p:cNvPr>
          <p:cNvSpPr txBox="1"/>
          <p:nvPr/>
        </p:nvSpPr>
        <p:spPr>
          <a:xfrm>
            <a:off x="1670745" y="6095417"/>
            <a:ext cx="9200227" cy="584775"/>
          </a:xfrm>
          <a:prstGeom prst="rect">
            <a:avLst/>
          </a:prstGeom>
          <a:noFill/>
        </p:spPr>
        <p:txBody>
          <a:bodyPr wrap="square">
            <a:spAutoFit/>
          </a:bodyPr>
          <a:lstStyle/>
          <a:p>
            <a:endParaRPr lang="en-US" sz="1600" dirty="0">
              <a:latin typeface="+mj-lt"/>
            </a:endParaRPr>
          </a:p>
          <a:p>
            <a:r>
              <a:rPr lang="en-US" sz="1600" dirty="0">
                <a:latin typeface="+mj-lt"/>
              </a:rPr>
              <a:t>(Source: University of Southern California Research Guide)</a:t>
            </a:r>
          </a:p>
        </p:txBody>
      </p:sp>
    </p:spTree>
    <p:extLst>
      <p:ext uri="{BB962C8B-B14F-4D97-AF65-F5344CB8AC3E}">
        <p14:creationId xmlns:p14="http://schemas.microsoft.com/office/powerpoint/2010/main" val="2563728820"/>
      </p:ext>
    </p:extLst>
  </p:cSld>
  <p:clrMapOvr>
    <a:masterClrMapping/>
  </p:clrMapOvr>
  <p:transition spd="med">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A7FFEC-D2CE-161E-5184-957A69B7FF40}"/>
              </a:ext>
            </a:extLst>
          </p:cNvPr>
          <p:cNvSpPr>
            <a:spLocks noGrp="1"/>
          </p:cNvSpPr>
          <p:nvPr>
            <p:ph type="title"/>
          </p:nvPr>
        </p:nvSpPr>
        <p:spPr/>
        <p:txBody>
          <a:bodyPr/>
          <a:lstStyle/>
          <a:p>
            <a:r>
              <a:rPr lang="en-US" dirty="0">
                <a:solidFill>
                  <a:srgbClr val="315C77"/>
                </a:solidFill>
              </a:rPr>
              <a:t>The College Board’s Task 1, Collaborative Research (Part 1)</a:t>
            </a:r>
          </a:p>
        </p:txBody>
      </p:sp>
      <p:sp>
        <p:nvSpPr>
          <p:cNvPr id="4" name="Subtitle 3">
            <a:extLst>
              <a:ext uri="{FF2B5EF4-FFF2-40B4-BE49-F238E27FC236}">
                <a16:creationId xmlns:a16="http://schemas.microsoft.com/office/drawing/2014/main" id="{FC596BB9-5D2F-140A-3192-0A90397D8828}"/>
              </a:ext>
            </a:extLst>
          </p:cNvPr>
          <p:cNvSpPr>
            <a:spLocks noGrp="1"/>
          </p:cNvSpPr>
          <p:nvPr>
            <p:ph type="subTitle" idx="11"/>
          </p:nvPr>
        </p:nvSpPr>
        <p:spPr/>
        <p:txBody>
          <a:bodyPr/>
          <a:lstStyle/>
          <a:p>
            <a:r>
              <a:rPr lang="en-US" dirty="0">
                <a:solidFill>
                  <a:srgbClr val="315C77"/>
                </a:solidFill>
              </a:rPr>
              <a:t>Task Overview—A Review</a:t>
            </a:r>
          </a:p>
        </p:txBody>
      </p:sp>
      <p:sp>
        <p:nvSpPr>
          <p:cNvPr id="6" name="Rectangle: Rounded Corners 5">
            <a:extLst>
              <a:ext uri="{FF2B5EF4-FFF2-40B4-BE49-F238E27FC236}">
                <a16:creationId xmlns:a16="http://schemas.microsoft.com/office/drawing/2014/main" id="{53B385C6-D557-F931-0684-60CF8A234283}"/>
              </a:ext>
              <a:ext uri="{C183D7F6-B498-43B3-948B-1728B52AA6E4}">
                <adec:decorative xmlns:adec="http://schemas.microsoft.com/office/drawing/2017/decorative" val="1"/>
              </a:ext>
            </a:extLst>
          </p:cNvPr>
          <p:cNvSpPr/>
          <p:nvPr/>
        </p:nvSpPr>
        <p:spPr>
          <a:xfrm>
            <a:off x="2402262" y="2131819"/>
            <a:ext cx="7387471" cy="2720092"/>
          </a:xfrm>
          <a:prstGeom prst="roundRect">
            <a:avLst/>
          </a:prstGeom>
          <a:noFill/>
          <a:ln w="28575">
            <a:solidFill>
              <a:srgbClr val="315C7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ontent Placeholder 1">
            <a:extLst>
              <a:ext uri="{FF2B5EF4-FFF2-40B4-BE49-F238E27FC236}">
                <a16:creationId xmlns:a16="http://schemas.microsoft.com/office/drawing/2014/main" id="{A79CD422-BE59-B379-FEA9-369D0C4FE6F3}"/>
              </a:ext>
            </a:extLst>
          </p:cNvPr>
          <p:cNvSpPr>
            <a:spLocks noGrp="1"/>
          </p:cNvSpPr>
          <p:nvPr>
            <p:ph idx="1"/>
          </p:nvPr>
        </p:nvSpPr>
        <p:spPr>
          <a:xfrm>
            <a:off x="2579799" y="2399672"/>
            <a:ext cx="7032395" cy="2184386"/>
          </a:xfrm>
          <a:noFill/>
          <a:ln w="19050" cap="rnd">
            <a:noFill/>
            <a:round/>
          </a:ln>
        </p:spPr>
        <p:style>
          <a:lnRef idx="2">
            <a:schemeClr val="accent5"/>
          </a:lnRef>
          <a:fillRef idx="1">
            <a:schemeClr val="lt1"/>
          </a:fillRef>
          <a:effectRef idx="0">
            <a:schemeClr val="accent5"/>
          </a:effectRef>
          <a:fontRef idx="minor">
            <a:schemeClr val="dk1"/>
          </a:fontRef>
        </p:style>
        <p:txBody>
          <a:bodyPr/>
          <a:lstStyle/>
          <a:p>
            <a:r>
              <a:rPr lang="en-US" dirty="0"/>
              <a:t>Students work in teams of three to five to identify, investigate, and analyze an academic or real-world problem or issue, e.g., local, national, global, academic/theoretical/philosophical). Each team develops a team research question and conducts preliminary research. They identify approaches, perspectives, or lenses and divide responsibilities among themselves for individual research that will address the team’s research question. Then, collectively, each team designs and/or considers options and evaluates alternatives; develops a multimedia presentation to present the argument for their proposed solution or resolution; and provides an oral defense to questions posed by the teacher.</a:t>
            </a:r>
          </a:p>
        </p:txBody>
      </p:sp>
    </p:spTree>
    <p:extLst>
      <p:ext uri="{BB962C8B-B14F-4D97-AF65-F5344CB8AC3E}">
        <p14:creationId xmlns:p14="http://schemas.microsoft.com/office/powerpoint/2010/main" val="15360157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dirty="0">
                <a:solidFill>
                  <a:srgbClr val="315C77"/>
                </a:solidFill>
              </a:rPr>
              <a:t>Tips from AP Readers (Part 1)</a:t>
            </a:r>
          </a:p>
        </p:txBody>
      </p:sp>
      <p:sp>
        <p:nvSpPr>
          <p:cNvPr id="10" name="Content Placeholder 9">
            <a:extLst>
              <a:ext uri="{FF2B5EF4-FFF2-40B4-BE49-F238E27FC236}">
                <a16:creationId xmlns:a16="http://schemas.microsoft.com/office/drawing/2014/main" id="{FA5436BB-4F93-EF47-9D61-6EC9E32EC720}"/>
              </a:ext>
            </a:extLst>
          </p:cNvPr>
          <p:cNvSpPr>
            <a:spLocks noGrp="1"/>
          </p:cNvSpPr>
          <p:nvPr>
            <p:ph idx="1"/>
          </p:nvPr>
        </p:nvSpPr>
        <p:spPr>
          <a:xfrm>
            <a:off x="2251139" y="1755509"/>
            <a:ext cx="8012784" cy="3346981"/>
          </a:xfrm>
        </p:spPr>
        <p:txBody>
          <a:bodyPr>
            <a:normAutofit/>
          </a:bodyPr>
          <a:lstStyle/>
          <a:p>
            <a:pPr marL="285750" indent="-285750">
              <a:buBlip>
                <a:blip r:embed="rId2"/>
              </a:buBlip>
            </a:pPr>
            <a:endParaRPr lang="en-US" dirty="0"/>
          </a:p>
          <a:p>
            <a:pPr marL="342900" indent="-342900">
              <a:lnSpc>
                <a:spcPct val="150000"/>
              </a:lnSpc>
              <a:buClr>
                <a:schemeClr val="accent6">
                  <a:lumMod val="50000"/>
                </a:schemeClr>
              </a:buClr>
              <a:buSzPct val="125000"/>
              <a:buBlip>
                <a:blip r:embed="rId2"/>
              </a:buBlip>
            </a:pPr>
            <a:r>
              <a:rPr lang="en-US" sz="1700" dirty="0"/>
              <a:t>Make sure your topic is specific, narrow, and explicitly/clearly stated.</a:t>
            </a:r>
          </a:p>
          <a:p>
            <a:pPr marL="342900" indent="-342900">
              <a:lnSpc>
                <a:spcPct val="150000"/>
              </a:lnSpc>
              <a:buClr>
                <a:schemeClr val="accent6">
                  <a:lumMod val="50000"/>
                </a:schemeClr>
              </a:buClr>
              <a:buSzPct val="125000"/>
              <a:buBlip>
                <a:blip r:embed="rId2"/>
              </a:buBlip>
            </a:pPr>
            <a:r>
              <a:rPr lang="en-US" sz="1700" dirty="0"/>
              <a:t>Make sure you’ve addressed WHY your topic merits investigation (what’s at stake?).</a:t>
            </a:r>
          </a:p>
          <a:p>
            <a:pPr marL="342900" indent="-342900">
              <a:lnSpc>
                <a:spcPct val="150000"/>
              </a:lnSpc>
              <a:buClr>
                <a:schemeClr val="accent6">
                  <a:lumMod val="50000"/>
                </a:schemeClr>
              </a:buClr>
              <a:buSzPct val="125000"/>
              <a:buBlip>
                <a:blip r:embed="rId2"/>
              </a:buBlip>
            </a:pPr>
            <a:r>
              <a:rPr lang="en-US" sz="1700" dirty="0"/>
              <a:t>Need to be relevant, credible sources (scholarly--imperative).</a:t>
            </a:r>
          </a:p>
          <a:p>
            <a:pPr marL="342900" indent="-342900">
              <a:lnSpc>
                <a:spcPct val="150000"/>
              </a:lnSpc>
              <a:buClr>
                <a:schemeClr val="accent6">
                  <a:lumMod val="50000"/>
                </a:schemeClr>
              </a:buClr>
              <a:buSzPct val="125000"/>
              <a:buBlip>
                <a:blip r:embed="rId2"/>
              </a:buBlip>
            </a:pPr>
            <a:r>
              <a:rPr lang="en-US" sz="1700" dirty="0"/>
              <a:t>Avoid summarizing an article/source; make sure you don’t fail to engage the source with meaningful analysis, synthesis between sources, and commentary.</a:t>
            </a:r>
          </a:p>
          <a:p>
            <a:pPr marL="342900" indent="-342900">
              <a:lnSpc>
                <a:spcPct val="150000"/>
              </a:lnSpc>
              <a:buClr>
                <a:schemeClr val="accent6">
                  <a:lumMod val="50000"/>
                </a:schemeClr>
              </a:buClr>
              <a:buSzPct val="125000"/>
              <a:buBlip>
                <a:blip r:embed="rId2"/>
              </a:buBlip>
            </a:pPr>
            <a:r>
              <a:rPr lang="en-US" sz="1700" dirty="0"/>
              <a:t>Use the sources in conjunction with one another.</a:t>
            </a:r>
          </a:p>
          <a:p>
            <a:pPr>
              <a:lnSpc>
                <a:spcPct val="150000"/>
              </a:lnSpc>
              <a:buClr>
                <a:schemeClr val="accent6">
                  <a:lumMod val="50000"/>
                </a:schemeClr>
              </a:buClr>
              <a:buSzPct val="125000"/>
            </a:pPr>
            <a:endParaRPr lang="en-US" dirty="0"/>
          </a:p>
          <a:p>
            <a:pPr>
              <a:lnSpc>
                <a:spcPct val="150000"/>
              </a:lnSpc>
              <a:buClr>
                <a:schemeClr val="accent6">
                  <a:lumMod val="50000"/>
                </a:schemeClr>
              </a:buClr>
              <a:buSzPct val="125000"/>
            </a:pPr>
            <a:endParaRPr lang="en-US" dirty="0"/>
          </a:p>
        </p:txBody>
      </p:sp>
    </p:spTree>
    <p:extLst>
      <p:ext uri="{BB962C8B-B14F-4D97-AF65-F5344CB8AC3E}">
        <p14:creationId xmlns:p14="http://schemas.microsoft.com/office/powerpoint/2010/main" val="1783126"/>
      </p:ext>
    </p:extLst>
  </p:cSld>
  <p:clrMapOvr>
    <a:masterClrMapping/>
  </p:clrMapOvr>
  <p:transition spd="med">
    <p:fade thruBlk="1"/>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dirty="0">
                <a:solidFill>
                  <a:srgbClr val="315C77"/>
                </a:solidFill>
              </a:rPr>
              <a:t>Tips from AP Readers (Part 2)</a:t>
            </a:r>
          </a:p>
        </p:txBody>
      </p:sp>
      <p:sp>
        <p:nvSpPr>
          <p:cNvPr id="10" name="Content Placeholder 9">
            <a:extLst>
              <a:ext uri="{FF2B5EF4-FFF2-40B4-BE49-F238E27FC236}">
                <a16:creationId xmlns:a16="http://schemas.microsoft.com/office/drawing/2014/main" id="{FA5436BB-4F93-EF47-9D61-6EC9E32EC720}"/>
              </a:ext>
            </a:extLst>
          </p:cNvPr>
          <p:cNvSpPr>
            <a:spLocks noGrp="1"/>
          </p:cNvSpPr>
          <p:nvPr>
            <p:ph idx="1"/>
          </p:nvPr>
        </p:nvSpPr>
        <p:spPr>
          <a:xfrm>
            <a:off x="2089608" y="1635550"/>
            <a:ext cx="8012784" cy="5222450"/>
          </a:xfrm>
        </p:spPr>
        <p:txBody>
          <a:bodyPr>
            <a:noAutofit/>
          </a:bodyPr>
          <a:lstStyle/>
          <a:p>
            <a:pPr marL="285750" indent="-285750">
              <a:buBlip>
                <a:blip r:embed="rId2"/>
              </a:buBlip>
            </a:pPr>
            <a:endParaRPr lang="en-US" dirty="0"/>
          </a:p>
          <a:p>
            <a:pPr marL="342900" indent="-342900">
              <a:lnSpc>
                <a:spcPct val="150000"/>
              </a:lnSpc>
              <a:buClr>
                <a:schemeClr val="accent6">
                  <a:lumMod val="50000"/>
                </a:schemeClr>
              </a:buClr>
              <a:buSzPct val="125000"/>
              <a:buBlip>
                <a:blip r:embed="rId2"/>
              </a:buBlip>
            </a:pPr>
            <a:r>
              <a:rPr lang="en-US" dirty="0"/>
              <a:t>Avoid “this source is credible because…” and use purposeful attributive phrasing instead.</a:t>
            </a:r>
          </a:p>
          <a:p>
            <a:pPr marL="342900" indent="-342900">
              <a:lnSpc>
                <a:spcPct val="150000"/>
              </a:lnSpc>
              <a:buClr>
                <a:schemeClr val="accent6">
                  <a:lumMod val="50000"/>
                </a:schemeClr>
              </a:buClr>
              <a:buSzPct val="125000"/>
              <a:buBlip>
                <a:blip r:embed="rId2"/>
              </a:buBlip>
            </a:pPr>
            <a:r>
              <a:rPr lang="en-US" dirty="0"/>
              <a:t>Connect sources in agreement/disagreement with each other and establish this connection’s relevance to your overall thesis.</a:t>
            </a:r>
          </a:p>
          <a:p>
            <a:pPr marL="342900" indent="-342900">
              <a:lnSpc>
                <a:spcPct val="150000"/>
              </a:lnSpc>
              <a:buClr>
                <a:schemeClr val="accent6">
                  <a:lumMod val="50000"/>
                </a:schemeClr>
              </a:buClr>
              <a:buSzPct val="125000"/>
              <a:buBlip>
                <a:blip r:embed="rId2"/>
              </a:buBlip>
            </a:pPr>
            <a:r>
              <a:rPr lang="en-US" dirty="0"/>
              <a:t>Must include multiple perspectives--start with the stakeholders (which groups or individuals have voices that would matter on this topic?).</a:t>
            </a:r>
          </a:p>
          <a:p>
            <a:pPr marL="342900" indent="-342900">
              <a:lnSpc>
                <a:spcPct val="150000"/>
              </a:lnSpc>
              <a:buClr>
                <a:schemeClr val="accent6">
                  <a:lumMod val="50000"/>
                </a:schemeClr>
              </a:buClr>
              <a:buSzPct val="125000"/>
              <a:buBlip>
                <a:blip r:embed="rId2"/>
              </a:buBlip>
            </a:pPr>
            <a:r>
              <a:rPr lang="en-US" dirty="0"/>
              <a:t>Make sure you attribute to your sources using parenthetical references and matching works cited (this is the case for anything quoted OR paraphrased--this NEEDS to be proper, or you don’t get full credit).</a:t>
            </a:r>
          </a:p>
          <a:p>
            <a:pPr>
              <a:lnSpc>
                <a:spcPct val="150000"/>
              </a:lnSpc>
              <a:buClr>
                <a:schemeClr val="accent6">
                  <a:lumMod val="50000"/>
                </a:schemeClr>
              </a:buClr>
              <a:buSzPct val="125000"/>
            </a:pPr>
            <a:endParaRPr lang="en-US" dirty="0"/>
          </a:p>
          <a:p>
            <a:pPr>
              <a:lnSpc>
                <a:spcPct val="150000"/>
              </a:lnSpc>
              <a:buClr>
                <a:schemeClr val="accent6">
                  <a:lumMod val="50000"/>
                </a:schemeClr>
              </a:buClr>
              <a:buSzPct val="125000"/>
            </a:pPr>
            <a:endParaRPr lang="en-US" dirty="0"/>
          </a:p>
        </p:txBody>
      </p:sp>
    </p:spTree>
    <p:extLst>
      <p:ext uri="{BB962C8B-B14F-4D97-AF65-F5344CB8AC3E}">
        <p14:creationId xmlns:p14="http://schemas.microsoft.com/office/powerpoint/2010/main" val="255143101"/>
      </p:ext>
    </p:extLst>
  </p:cSld>
  <p:clrMapOvr>
    <a:masterClrMapping/>
  </p:clrMapOvr>
  <p:transition spd="med">
    <p:fade thruBlk="1"/>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ED18F39-569E-83CF-5E2B-B114E5CC78B4}"/>
              </a:ext>
            </a:extLst>
          </p:cNvPr>
          <p:cNvSpPr>
            <a:spLocks noGrp="1"/>
          </p:cNvSpPr>
          <p:nvPr>
            <p:ph type="title"/>
          </p:nvPr>
        </p:nvSpPr>
        <p:spPr/>
        <p:txBody>
          <a:bodyPr/>
          <a:lstStyle/>
          <a:p>
            <a:r>
              <a:rPr lang="en-US" dirty="0">
                <a:solidFill>
                  <a:schemeClr val="accent6">
                    <a:lumMod val="75000"/>
                  </a:schemeClr>
                </a:solidFill>
              </a:rPr>
              <a:t>For Structure (Part 1)</a:t>
            </a:r>
          </a:p>
        </p:txBody>
      </p:sp>
      <p:sp>
        <p:nvSpPr>
          <p:cNvPr id="7" name="Title 8">
            <a:extLst>
              <a:ext uri="{FF2B5EF4-FFF2-40B4-BE49-F238E27FC236}">
                <a16:creationId xmlns:a16="http://schemas.microsoft.com/office/drawing/2014/main" id="{0DE4894C-85AC-A2B8-5166-5B3373513E91}"/>
              </a:ext>
            </a:extLst>
          </p:cNvPr>
          <p:cNvSpPr txBox="1">
            <a:spLocks/>
          </p:cNvSpPr>
          <p:nvPr/>
        </p:nvSpPr>
        <p:spPr>
          <a:xfrm>
            <a:off x="838200" y="1082732"/>
            <a:ext cx="10515600" cy="773762"/>
          </a:xfrm>
          <a:prstGeom prst="rect">
            <a:avLst/>
          </a:prstGeom>
        </p:spPr>
        <p:txBody>
          <a:bodyPr vert="horz" lIns="91440" tIns="45720" rIns="91440" bIns="45720" rtlCol="0" anchor="ctr">
            <a:normAutofit/>
          </a:bodyPr>
          <a:lstStyle>
            <a:lvl1pPr algn="ctr" defTabSz="914354" rtl="0" eaLnBrk="1" latinLnBrk="0" hangingPunct="1">
              <a:lnSpc>
                <a:spcPct val="90000"/>
              </a:lnSpc>
              <a:spcBef>
                <a:spcPct val="0"/>
              </a:spcBef>
              <a:buNone/>
              <a:defRPr sz="3600" kern="1200">
                <a:solidFill>
                  <a:schemeClr val="tx1"/>
                </a:solidFill>
                <a:latin typeface="Bodoni MT Condensed" panose="02070606080606020203" pitchFamily="18" charset="0"/>
                <a:ea typeface="+mj-ea"/>
                <a:cs typeface="+mj-cs"/>
              </a:defRPr>
            </a:lvl1pPr>
          </a:lstStyle>
          <a:p>
            <a:pPr fontAlgn="auto">
              <a:spcAft>
                <a:spcPts val="0"/>
              </a:spcAft>
            </a:pPr>
            <a:r>
              <a:rPr lang="en-US" sz="2800" dirty="0">
                <a:solidFill>
                  <a:schemeClr val="accent6">
                    <a:lumMod val="75000"/>
                  </a:schemeClr>
                </a:solidFill>
              </a:rPr>
              <a:t>The structure of a literature review should include the following:</a:t>
            </a:r>
          </a:p>
        </p:txBody>
      </p:sp>
      <p:sp>
        <p:nvSpPr>
          <p:cNvPr id="10" name="Content Placeholder 9">
            <a:extLst>
              <a:ext uri="{FF2B5EF4-FFF2-40B4-BE49-F238E27FC236}">
                <a16:creationId xmlns:a16="http://schemas.microsoft.com/office/drawing/2014/main" id="{37FEE610-0676-8950-934D-0AC8097F154E}"/>
              </a:ext>
            </a:extLst>
          </p:cNvPr>
          <p:cNvSpPr>
            <a:spLocks noGrp="1"/>
          </p:cNvSpPr>
          <p:nvPr>
            <p:ph idx="1"/>
          </p:nvPr>
        </p:nvSpPr>
        <p:spPr>
          <a:xfrm>
            <a:off x="2589229" y="1800335"/>
            <a:ext cx="7013542" cy="3640798"/>
          </a:xfrm>
        </p:spPr>
        <p:txBody>
          <a:bodyPr>
            <a:normAutofit fontScale="92500"/>
          </a:bodyPr>
          <a:lstStyle/>
          <a:p>
            <a:pPr marL="285750" indent="-285750">
              <a:buFont typeface="Wingdings" panose="05000000000000000000" pitchFamily="2" charset="2"/>
              <a:buChar char="ü"/>
            </a:pPr>
            <a:endParaRPr lang="en-US" dirty="0"/>
          </a:p>
          <a:p>
            <a:pPr marL="754380" lvl="1" indent="-285750">
              <a:lnSpc>
                <a:spcPct val="150000"/>
              </a:lnSpc>
              <a:buClr>
                <a:schemeClr val="accent6">
                  <a:lumMod val="75000"/>
                </a:schemeClr>
              </a:buClr>
              <a:buSzPct val="125000"/>
              <a:buFont typeface="Wingdings" panose="05000000000000000000" pitchFamily="2" charset="2"/>
              <a:buChar char="ü"/>
            </a:pPr>
            <a:r>
              <a:rPr lang="en-US" dirty="0"/>
              <a:t>An overview of the subject, issue, or theory under consideration, along with the objectives of the literature review,</a:t>
            </a:r>
          </a:p>
          <a:p>
            <a:pPr marL="754380" lvl="1" indent="-285750">
              <a:lnSpc>
                <a:spcPct val="150000"/>
              </a:lnSpc>
              <a:buClr>
                <a:schemeClr val="accent6">
                  <a:lumMod val="75000"/>
                </a:schemeClr>
              </a:buClr>
              <a:buSzPct val="125000"/>
              <a:buFont typeface="Wingdings" panose="05000000000000000000" pitchFamily="2" charset="2"/>
              <a:buChar char="ü"/>
            </a:pPr>
            <a:r>
              <a:rPr lang="en-US" dirty="0"/>
              <a:t>Division of works under review into themes or categories (e.g., works that support a particular position, those against, and those offering alternative approaches entirely),</a:t>
            </a:r>
          </a:p>
          <a:p>
            <a:pPr marL="754380" lvl="1" indent="-285750">
              <a:lnSpc>
                <a:spcPct val="150000"/>
              </a:lnSpc>
              <a:buClr>
                <a:schemeClr val="accent6">
                  <a:lumMod val="75000"/>
                </a:schemeClr>
              </a:buClr>
              <a:buSzPct val="125000"/>
              <a:buFont typeface="Wingdings" panose="05000000000000000000" pitchFamily="2" charset="2"/>
              <a:buChar char="ü"/>
            </a:pPr>
            <a:r>
              <a:rPr lang="en-US" dirty="0"/>
              <a:t>An explanation of how each work is similar to and how it varies from the others,</a:t>
            </a:r>
          </a:p>
          <a:p>
            <a:pPr marL="754380" lvl="1" indent="-285750">
              <a:lnSpc>
                <a:spcPct val="150000"/>
              </a:lnSpc>
              <a:buClr>
                <a:schemeClr val="accent6">
                  <a:lumMod val="75000"/>
                </a:schemeClr>
              </a:buClr>
              <a:buSzPct val="125000"/>
              <a:buFont typeface="Wingdings" panose="05000000000000000000" pitchFamily="2" charset="2"/>
              <a:buChar char="ü"/>
            </a:pPr>
            <a:r>
              <a:rPr lang="en-US" dirty="0"/>
              <a:t>Conclusions as to which pieces are best considered in their argument, are most convincing of their opinions and make the greatest contribution to the understanding and development of their area of research.</a:t>
            </a:r>
          </a:p>
          <a:p>
            <a:endParaRPr lang="en-US" dirty="0"/>
          </a:p>
        </p:txBody>
      </p:sp>
      <p:pic>
        <p:nvPicPr>
          <p:cNvPr id="12" name="Picture 11">
            <a:extLst>
              <a:ext uri="{FF2B5EF4-FFF2-40B4-BE49-F238E27FC236}">
                <a16:creationId xmlns:a16="http://schemas.microsoft.com/office/drawing/2014/main" id="{EB67A1E9-9DF6-9CE7-19C4-572325C640B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3148328" y="6084404"/>
            <a:ext cx="5895343" cy="408467"/>
          </a:xfrm>
          <a:prstGeom prst="rect">
            <a:avLst/>
          </a:prstGeom>
        </p:spPr>
      </p:pic>
      <p:sp>
        <p:nvSpPr>
          <p:cNvPr id="3" name="TextBox 2">
            <a:extLst>
              <a:ext uri="{FF2B5EF4-FFF2-40B4-BE49-F238E27FC236}">
                <a16:creationId xmlns:a16="http://schemas.microsoft.com/office/drawing/2014/main" id="{2FEFB598-204B-57AE-E19F-6DDFB3291356}"/>
              </a:ext>
            </a:extLst>
          </p:cNvPr>
          <p:cNvSpPr txBox="1"/>
          <p:nvPr/>
        </p:nvSpPr>
        <p:spPr>
          <a:xfrm>
            <a:off x="278308" y="5916409"/>
            <a:ext cx="11472419" cy="335989"/>
          </a:xfrm>
          <a:prstGeom prst="rect">
            <a:avLst/>
          </a:prstGeom>
          <a:noFill/>
        </p:spPr>
        <p:txBody>
          <a:bodyPr wrap="square">
            <a:spAutoFit/>
          </a:bodyPr>
          <a:lstStyle/>
          <a:p>
            <a:pPr>
              <a:lnSpc>
                <a:spcPts val="1920"/>
              </a:lnSpc>
            </a:pPr>
            <a:r>
              <a:rPr lang="en-US" sz="1600" dirty="0">
                <a:latin typeface="+mj-lt"/>
              </a:rPr>
              <a:t>*Courtesy of USC</a:t>
            </a:r>
          </a:p>
        </p:txBody>
      </p:sp>
    </p:spTree>
    <p:extLst>
      <p:ext uri="{BB962C8B-B14F-4D97-AF65-F5344CB8AC3E}">
        <p14:creationId xmlns:p14="http://schemas.microsoft.com/office/powerpoint/2010/main" val="15965664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ED18F39-569E-83CF-5E2B-B114E5CC78B4}"/>
              </a:ext>
            </a:extLst>
          </p:cNvPr>
          <p:cNvSpPr>
            <a:spLocks noGrp="1"/>
          </p:cNvSpPr>
          <p:nvPr>
            <p:ph type="title"/>
          </p:nvPr>
        </p:nvSpPr>
        <p:spPr/>
        <p:txBody>
          <a:bodyPr/>
          <a:lstStyle/>
          <a:p>
            <a:r>
              <a:rPr lang="en-US" dirty="0">
                <a:solidFill>
                  <a:schemeClr val="accent6">
                    <a:lumMod val="75000"/>
                  </a:schemeClr>
                </a:solidFill>
              </a:rPr>
              <a:t>For Structure (Part 2)</a:t>
            </a:r>
          </a:p>
        </p:txBody>
      </p:sp>
      <p:sp>
        <p:nvSpPr>
          <p:cNvPr id="7" name="Title 8">
            <a:extLst>
              <a:ext uri="{FF2B5EF4-FFF2-40B4-BE49-F238E27FC236}">
                <a16:creationId xmlns:a16="http://schemas.microsoft.com/office/drawing/2014/main" id="{0DE4894C-85AC-A2B8-5166-5B3373513E91}"/>
              </a:ext>
            </a:extLst>
          </p:cNvPr>
          <p:cNvSpPr txBox="1">
            <a:spLocks/>
          </p:cNvSpPr>
          <p:nvPr/>
        </p:nvSpPr>
        <p:spPr>
          <a:xfrm>
            <a:off x="838200" y="1082732"/>
            <a:ext cx="10515600" cy="773762"/>
          </a:xfrm>
          <a:prstGeom prst="rect">
            <a:avLst/>
          </a:prstGeom>
        </p:spPr>
        <p:txBody>
          <a:bodyPr vert="horz" lIns="91440" tIns="45720" rIns="91440" bIns="45720" rtlCol="0" anchor="ctr">
            <a:normAutofit/>
          </a:bodyPr>
          <a:lstStyle>
            <a:lvl1pPr algn="ctr" defTabSz="914354" rtl="0" eaLnBrk="1" latinLnBrk="0" hangingPunct="1">
              <a:lnSpc>
                <a:spcPct val="90000"/>
              </a:lnSpc>
              <a:spcBef>
                <a:spcPct val="0"/>
              </a:spcBef>
              <a:buNone/>
              <a:defRPr sz="3600" kern="1200">
                <a:solidFill>
                  <a:schemeClr val="tx1"/>
                </a:solidFill>
                <a:latin typeface="Bodoni MT Condensed" panose="02070606080606020203" pitchFamily="18" charset="0"/>
                <a:ea typeface="+mj-ea"/>
                <a:cs typeface="+mj-cs"/>
              </a:defRPr>
            </a:lvl1pPr>
          </a:lstStyle>
          <a:p>
            <a:pPr fontAlgn="auto">
              <a:spcAft>
                <a:spcPts val="0"/>
              </a:spcAft>
            </a:pPr>
            <a:r>
              <a:rPr lang="en-US" sz="2800" dirty="0">
                <a:solidFill>
                  <a:schemeClr val="accent6">
                    <a:lumMod val="75000"/>
                  </a:schemeClr>
                </a:solidFill>
              </a:rPr>
              <a:t>The critical evaluation of each work should consider:</a:t>
            </a:r>
          </a:p>
        </p:txBody>
      </p:sp>
      <p:sp>
        <p:nvSpPr>
          <p:cNvPr id="10" name="Content Placeholder 9">
            <a:extLst>
              <a:ext uri="{FF2B5EF4-FFF2-40B4-BE49-F238E27FC236}">
                <a16:creationId xmlns:a16="http://schemas.microsoft.com/office/drawing/2014/main" id="{37FEE610-0676-8950-934D-0AC8097F154E}"/>
              </a:ext>
            </a:extLst>
          </p:cNvPr>
          <p:cNvSpPr>
            <a:spLocks noGrp="1"/>
          </p:cNvSpPr>
          <p:nvPr>
            <p:ph idx="1"/>
          </p:nvPr>
        </p:nvSpPr>
        <p:spPr>
          <a:xfrm>
            <a:off x="2046050" y="1856494"/>
            <a:ext cx="7936933" cy="4826802"/>
          </a:xfrm>
        </p:spPr>
        <p:txBody>
          <a:bodyPr>
            <a:normAutofit/>
          </a:bodyPr>
          <a:lstStyle/>
          <a:p>
            <a:endParaRPr lang="en-US" dirty="0"/>
          </a:p>
          <a:p>
            <a:pPr marL="754380" lvl="1" indent="-285750">
              <a:lnSpc>
                <a:spcPct val="150000"/>
              </a:lnSpc>
              <a:buClr>
                <a:schemeClr val="accent6">
                  <a:lumMod val="75000"/>
                </a:schemeClr>
              </a:buClr>
              <a:buSzPct val="125000"/>
              <a:buFont typeface="Wingdings" panose="05000000000000000000" pitchFamily="2" charset="2"/>
              <a:buChar char="ü"/>
            </a:pPr>
            <a:r>
              <a:rPr lang="en-US" b="1" dirty="0"/>
              <a:t>Provenance</a:t>
            </a:r>
            <a:r>
              <a:rPr lang="en-US" dirty="0"/>
              <a:t> -- what are the author's credentials? Are the author's arguments supported by evidence (e.g., primary historical material, case studies, narratives, statistics, recent scientific findings)?</a:t>
            </a:r>
          </a:p>
          <a:p>
            <a:pPr marL="754380" lvl="1" indent="-285750">
              <a:lnSpc>
                <a:spcPct val="150000"/>
              </a:lnSpc>
              <a:buClr>
                <a:schemeClr val="accent6">
                  <a:lumMod val="75000"/>
                </a:schemeClr>
              </a:buClr>
              <a:buSzPct val="125000"/>
              <a:buFont typeface="Wingdings" panose="05000000000000000000" pitchFamily="2" charset="2"/>
              <a:buChar char="ü"/>
            </a:pPr>
            <a:r>
              <a:rPr lang="en-US" b="1" dirty="0"/>
              <a:t>Objectivity</a:t>
            </a:r>
            <a:r>
              <a:rPr lang="en-US" dirty="0"/>
              <a:t> -- is the author's perspective even-handed or prejudicial? Is contrary data considered, or is certain pertinent information ignored to prove the author's point?</a:t>
            </a:r>
          </a:p>
          <a:p>
            <a:pPr marL="754380" lvl="1" indent="-285750">
              <a:lnSpc>
                <a:spcPct val="150000"/>
              </a:lnSpc>
              <a:buClr>
                <a:schemeClr val="accent6">
                  <a:lumMod val="75000"/>
                </a:schemeClr>
              </a:buClr>
              <a:buSzPct val="125000"/>
              <a:buFont typeface="Wingdings" panose="05000000000000000000" pitchFamily="2" charset="2"/>
              <a:buChar char="ü"/>
            </a:pPr>
            <a:r>
              <a:rPr lang="en-US" b="1" dirty="0"/>
              <a:t>Persuasiveness</a:t>
            </a:r>
            <a:r>
              <a:rPr lang="en-US" dirty="0"/>
              <a:t> -- which of the author's theses are most/least convincing?</a:t>
            </a:r>
          </a:p>
          <a:p>
            <a:pPr marL="754380" lvl="1" indent="-285750">
              <a:lnSpc>
                <a:spcPct val="150000"/>
              </a:lnSpc>
              <a:buClr>
                <a:schemeClr val="accent6">
                  <a:lumMod val="75000"/>
                </a:schemeClr>
              </a:buClr>
              <a:buSzPct val="125000"/>
              <a:buFont typeface="Wingdings" panose="05000000000000000000" pitchFamily="2" charset="2"/>
              <a:buChar char="ü"/>
            </a:pPr>
            <a:r>
              <a:rPr lang="en-US" b="1" dirty="0"/>
              <a:t>Value</a:t>
            </a:r>
            <a:r>
              <a:rPr lang="en-US" dirty="0"/>
              <a:t> -- are the author's arguments and conclusions convincing? Does the work ultimately contribute in any significant way to an understanding of the subject?</a:t>
            </a:r>
          </a:p>
          <a:p>
            <a:endParaRPr lang="en-US" dirty="0"/>
          </a:p>
        </p:txBody>
      </p:sp>
      <p:pic>
        <p:nvPicPr>
          <p:cNvPr id="12" name="Picture 11">
            <a:extLst>
              <a:ext uri="{FF2B5EF4-FFF2-40B4-BE49-F238E27FC236}">
                <a16:creationId xmlns:a16="http://schemas.microsoft.com/office/drawing/2014/main" id="{EB67A1E9-9DF6-9CE7-19C4-572325C640B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3148328" y="6084404"/>
            <a:ext cx="5895343" cy="408467"/>
          </a:xfrm>
          <a:prstGeom prst="rect">
            <a:avLst/>
          </a:prstGeom>
        </p:spPr>
      </p:pic>
      <p:sp>
        <p:nvSpPr>
          <p:cNvPr id="3" name="TextBox 2">
            <a:extLst>
              <a:ext uri="{FF2B5EF4-FFF2-40B4-BE49-F238E27FC236}">
                <a16:creationId xmlns:a16="http://schemas.microsoft.com/office/drawing/2014/main" id="{2FEFB598-204B-57AE-E19F-6DDFB3291356}"/>
              </a:ext>
            </a:extLst>
          </p:cNvPr>
          <p:cNvSpPr txBox="1"/>
          <p:nvPr/>
        </p:nvSpPr>
        <p:spPr>
          <a:xfrm>
            <a:off x="278308" y="5916409"/>
            <a:ext cx="11472419" cy="335989"/>
          </a:xfrm>
          <a:prstGeom prst="rect">
            <a:avLst/>
          </a:prstGeom>
          <a:noFill/>
        </p:spPr>
        <p:txBody>
          <a:bodyPr wrap="square">
            <a:spAutoFit/>
          </a:bodyPr>
          <a:lstStyle/>
          <a:p>
            <a:pPr>
              <a:lnSpc>
                <a:spcPts val="1920"/>
              </a:lnSpc>
            </a:pPr>
            <a:r>
              <a:rPr lang="en-US" sz="1600" dirty="0">
                <a:latin typeface="+mj-lt"/>
              </a:rPr>
              <a:t>*Courtesy of USC</a:t>
            </a:r>
          </a:p>
        </p:txBody>
      </p:sp>
    </p:spTree>
    <p:extLst>
      <p:ext uri="{BB962C8B-B14F-4D97-AF65-F5344CB8AC3E}">
        <p14:creationId xmlns:p14="http://schemas.microsoft.com/office/powerpoint/2010/main" val="30873215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ED18F39-569E-83CF-5E2B-B114E5CC78B4}"/>
              </a:ext>
            </a:extLst>
          </p:cNvPr>
          <p:cNvSpPr>
            <a:spLocks noGrp="1"/>
          </p:cNvSpPr>
          <p:nvPr>
            <p:ph type="title"/>
          </p:nvPr>
        </p:nvSpPr>
        <p:spPr/>
        <p:txBody>
          <a:bodyPr/>
          <a:lstStyle/>
          <a:p>
            <a:r>
              <a:rPr lang="en-US" dirty="0">
                <a:solidFill>
                  <a:schemeClr val="accent6">
                    <a:lumMod val="75000"/>
                  </a:schemeClr>
                </a:solidFill>
              </a:rPr>
              <a:t>Organization Templates</a:t>
            </a:r>
          </a:p>
        </p:txBody>
      </p:sp>
      <p:sp>
        <p:nvSpPr>
          <p:cNvPr id="10" name="Content Placeholder 9">
            <a:extLst>
              <a:ext uri="{FF2B5EF4-FFF2-40B4-BE49-F238E27FC236}">
                <a16:creationId xmlns:a16="http://schemas.microsoft.com/office/drawing/2014/main" id="{37FEE610-0676-8950-934D-0AC8097F154E}"/>
              </a:ext>
            </a:extLst>
          </p:cNvPr>
          <p:cNvSpPr>
            <a:spLocks noGrp="1"/>
          </p:cNvSpPr>
          <p:nvPr>
            <p:ph idx="1"/>
          </p:nvPr>
        </p:nvSpPr>
        <p:spPr>
          <a:xfrm>
            <a:off x="4027251" y="1838961"/>
            <a:ext cx="4137496" cy="3257330"/>
          </a:xfrm>
        </p:spPr>
        <p:txBody>
          <a:bodyPr>
            <a:normAutofit/>
          </a:bodyPr>
          <a:lstStyle/>
          <a:p>
            <a:endParaRPr lang="en-US" sz="1800" dirty="0"/>
          </a:p>
          <a:p>
            <a:pPr marL="754380" lvl="1" indent="-285750">
              <a:lnSpc>
                <a:spcPct val="150000"/>
              </a:lnSpc>
              <a:buClr>
                <a:schemeClr val="accent6">
                  <a:lumMod val="75000"/>
                </a:schemeClr>
              </a:buClr>
              <a:buSzPct val="160000"/>
              <a:buFont typeface="Courier New" panose="02070309020205020404" pitchFamily="49" charset="0"/>
              <a:buChar char="o"/>
            </a:pPr>
            <a:r>
              <a:rPr lang="en-US" sz="1800" dirty="0"/>
              <a:t>Chronology of Events</a:t>
            </a:r>
          </a:p>
          <a:p>
            <a:pPr marL="754380" lvl="1" indent="-285750">
              <a:lnSpc>
                <a:spcPct val="150000"/>
              </a:lnSpc>
              <a:buClr>
                <a:schemeClr val="accent6">
                  <a:lumMod val="75000"/>
                </a:schemeClr>
              </a:buClr>
              <a:buSzPct val="160000"/>
              <a:buFont typeface="Courier New" panose="02070309020205020404" pitchFamily="49" charset="0"/>
              <a:buChar char="o"/>
            </a:pPr>
            <a:r>
              <a:rPr lang="en-US" sz="1800" dirty="0"/>
              <a:t>Publication Trends</a:t>
            </a:r>
          </a:p>
          <a:p>
            <a:pPr marL="754380" lvl="1" indent="-285750">
              <a:lnSpc>
                <a:spcPct val="150000"/>
              </a:lnSpc>
              <a:buClr>
                <a:schemeClr val="accent6">
                  <a:lumMod val="75000"/>
                </a:schemeClr>
              </a:buClr>
              <a:buSzPct val="160000"/>
              <a:buFont typeface="Courier New" panose="02070309020205020404" pitchFamily="49" charset="0"/>
              <a:buChar char="o"/>
            </a:pPr>
            <a:r>
              <a:rPr lang="en-US" sz="1800" dirty="0"/>
              <a:t>Thematic (Conceptual Categories)</a:t>
            </a:r>
          </a:p>
          <a:p>
            <a:pPr marL="754380" lvl="1" indent="-285750">
              <a:lnSpc>
                <a:spcPct val="150000"/>
              </a:lnSpc>
              <a:buClr>
                <a:schemeClr val="accent6">
                  <a:lumMod val="75000"/>
                </a:schemeClr>
              </a:buClr>
              <a:buSzPct val="160000"/>
              <a:buFont typeface="Courier New" panose="02070309020205020404" pitchFamily="49" charset="0"/>
              <a:buChar char="o"/>
            </a:pPr>
            <a:r>
              <a:rPr lang="en-US" sz="1800" dirty="0"/>
              <a:t>Methodological</a:t>
            </a:r>
          </a:p>
          <a:p>
            <a:endParaRPr lang="en-US" dirty="0"/>
          </a:p>
        </p:txBody>
      </p:sp>
      <p:pic>
        <p:nvPicPr>
          <p:cNvPr id="12" name="Picture 11">
            <a:extLst>
              <a:ext uri="{FF2B5EF4-FFF2-40B4-BE49-F238E27FC236}">
                <a16:creationId xmlns:a16="http://schemas.microsoft.com/office/drawing/2014/main" id="{EB67A1E9-9DF6-9CE7-19C4-572325C640B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3148328" y="6084404"/>
            <a:ext cx="5895343" cy="408467"/>
          </a:xfrm>
          <a:prstGeom prst="rect">
            <a:avLst/>
          </a:prstGeom>
        </p:spPr>
      </p:pic>
      <p:sp>
        <p:nvSpPr>
          <p:cNvPr id="3" name="TextBox 2">
            <a:extLst>
              <a:ext uri="{FF2B5EF4-FFF2-40B4-BE49-F238E27FC236}">
                <a16:creationId xmlns:a16="http://schemas.microsoft.com/office/drawing/2014/main" id="{2FEFB598-204B-57AE-E19F-6DDFB3291356}"/>
              </a:ext>
            </a:extLst>
          </p:cNvPr>
          <p:cNvSpPr txBox="1"/>
          <p:nvPr/>
        </p:nvSpPr>
        <p:spPr>
          <a:xfrm>
            <a:off x="359790" y="5504758"/>
            <a:ext cx="11472419" cy="579646"/>
          </a:xfrm>
          <a:prstGeom prst="rect">
            <a:avLst/>
          </a:prstGeom>
          <a:noFill/>
        </p:spPr>
        <p:txBody>
          <a:bodyPr wrap="square">
            <a:spAutoFit/>
          </a:bodyPr>
          <a:lstStyle/>
          <a:p>
            <a:pPr>
              <a:lnSpc>
                <a:spcPts val="1920"/>
              </a:lnSpc>
            </a:pPr>
            <a:r>
              <a:rPr lang="en-US" sz="1600" dirty="0">
                <a:latin typeface="+mj-lt"/>
              </a:rPr>
              <a:t>*The following descriptions are courtesy of the University of Alabama’s Libraries Research Guide,</a:t>
            </a:r>
          </a:p>
          <a:p>
            <a:pPr>
              <a:lnSpc>
                <a:spcPts val="1920"/>
              </a:lnSpc>
            </a:pPr>
            <a:r>
              <a:rPr lang="en-US" sz="1600" dirty="0">
                <a:latin typeface="+mj-lt"/>
              </a:rPr>
              <a:t> adapted from the materials cited previously from USC..</a:t>
            </a:r>
          </a:p>
        </p:txBody>
      </p:sp>
    </p:spTree>
    <p:extLst>
      <p:ext uri="{BB962C8B-B14F-4D97-AF65-F5344CB8AC3E}">
        <p14:creationId xmlns:p14="http://schemas.microsoft.com/office/powerpoint/2010/main" val="33862949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A7FFEC-D2CE-161E-5184-957A69B7FF40}"/>
              </a:ext>
            </a:extLst>
          </p:cNvPr>
          <p:cNvSpPr>
            <a:spLocks noGrp="1"/>
          </p:cNvSpPr>
          <p:nvPr>
            <p:ph type="title"/>
          </p:nvPr>
        </p:nvSpPr>
        <p:spPr/>
        <p:txBody>
          <a:bodyPr/>
          <a:lstStyle/>
          <a:p>
            <a:r>
              <a:rPr lang="en-US" dirty="0">
                <a:solidFill>
                  <a:schemeClr val="accent6">
                    <a:lumMod val="75000"/>
                  </a:schemeClr>
                </a:solidFill>
              </a:rPr>
              <a:t>Organizing by Chronology of Events</a:t>
            </a:r>
          </a:p>
        </p:txBody>
      </p:sp>
      <p:sp>
        <p:nvSpPr>
          <p:cNvPr id="2" name="Content Placeholder 1">
            <a:extLst>
              <a:ext uri="{FF2B5EF4-FFF2-40B4-BE49-F238E27FC236}">
                <a16:creationId xmlns:a16="http://schemas.microsoft.com/office/drawing/2014/main" id="{A79CD422-BE59-B379-FEA9-369D0C4FE6F3}"/>
              </a:ext>
            </a:extLst>
          </p:cNvPr>
          <p:cNvSpPr>
            <a:spLocks noGrp="1"/>
          </p:cNvSpPr>
          <p:nvPr>
            <p:ph idx="1"/>
          </p:nvPr>
        </p:nvSpPr>
        <p:spPr>
          <a:xfrm>
            <a:off x="3089985" y="1689080"/>
            <a:ext cx="6012029" cy="4053228"/>
          </a:xfrm>
          <a:noFill/>
          <a:ln w="19050" cap="rnd">
            <a:noFill/>
            <a:round/>
          </a:ln>
        </p:spPr>
        <p:style>
          <a:lnRef idx="2">
            <a:schemeClr val="accent5"/>
          </a:lnRef>
          <a:fillRef idx="1">
            <a:schemeClr val="lt1"/>
          </a:fillRef>
          <a:effectRef idx="0">
            <a:schemeClr val="accent5"/>
          </a:effectRef>
          <a:fontRef idx="minor">
            <a:schemeClr val="dk1"/>
          </a:fontRef>
        </p:style>
        <p:txBody>
          <a:bodyPr>
            <a:normAutofit/>
          </a:bodyPr>
          <a:lstStyle/>
          <a:p>
            <a:pPr algn="ctr">
              <a:spcAft>
                <a:spcPts val="1200"/>
              </a:spcAft>
            </a:pPr>
            <a:r>
              <a:rPr lang="en-US" dirty="0"/>
              <a:t>If your review follows the chronological method, you could write about the materials according to when they were published.</a:t>
            </a:r>
          </a:p>
          <a:p>
            <a:pPr algn="ctr">
              <a:spcAft>
                <a:spcPts val="1200"/>
              </a:spcAft>
            </a:pPr>
            <a:endParaRPr lang="en-US" dirty="0"/>
          </a:p>
          <a:p>
            <a:pPr algn="ctr">
              <a:spcBef>
                <a:spcPts val="0"/>
              </a:spcBef>
            </a:pPr>
            <a:r>
              <a:rPr lang="en-US" dirty="0"/>
              <a:t>This approach should only be followed if a clear path of research building on previous research can be identified, and these trends follow a clear chronological order of development.</a:t>
            </a:r>
          </a:p>
          <a:p>
            <a:pPr algn="ctr">
              <a:spcBef>
                <a:spcPts val="0"/>
              </a:spcBef>
            </a:pPr>
            <a:endParaRPr lang="en-US" dirty="0"/>
          </a:p>
          <a:p>
            <a:pPr algn="ctr">
              <a:spcBef>
                <a:spcPts val="1200"/>
              </a:spcBef>
            </a:pPr>
            <a:endParaRPr lang="en-US" dirty="0"/>
          </a:p>
          <a:p>
            <a:pPr algn="ctr">
              <a:spcBef>
                <a:spcPts val="1200"/>
              </a:spcBef>
            </a:pPr>
            <a:r>
              <a:rPr lang="en-US" dirty="0"/>
              <a:t>For example, a literature review that focuses on continuing research about the emergence of German economic power after the fall of the Soviet Union.</a:t>
            </a:r>
          </a:p>
          <a:p>
            <a:pPr algn="ctr">
              <a:spcBef>
                <a:spcPts val="1200"/>
              </a:spcBef>
            </a:pPr>
            <a:endParaRPr lang="en-US" dirty="0"/>
          </a:p>
        </p:txBody>
      </p:sp>
      <p:pic>
        <p:nvPicPr>
          <p:cNvPr id="9" name="Picture 8">
            <a:extLst>
              <a:ext uri="{FF2B5EF4-FFF2-40B4-BE49-F238E27FC236}">
                <a16:creationId xmlns:a16="http://schemas.microsoft.com/office/drawing/2014/main" id="{B27E05E8-59A7-E216-9882-A7499EAC095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3290" y="2369710"/>
            <a:ext cx="345417" cy="341963"/>
          </a:xfrm>
          <a:prstGeom prst="rect">
            <a:avLst/>
          </a:prstGeom>
        </p:spPr>
      </p:pic>
      <p:pic>
        <p:nvPicPr>
          <p:cNvPr id="10" name="Picture 9">
            <a:extLst>
              <a:ext uri="{FF2B5EF4-FFF2-40B4-BE49-F238E27FC236}">
                <a16:creationId xmlns:a16="http://schemas.microsoft.com/office/drawing/2014/main" id="{9DBBCFC1-DE94-02D8-678E-5268E9C83B2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7038" y="3715694"/>
            <a:ext cx="345417" cy="341963"/>
          </a:xfrm>
          <a:prstGeom prst="rect">
            <a:avLst/>
          </a:prstGeom>
        </p:spPr>
      </p:pic>
    </p:spTree>
    <p:extLst>
      <p:ext uri="{BB962C8B-B14F-4D97-AF65-F5344CB8AC3E}">
        <p14:creationId xmlns:p14="http://schemas.microsoft.com/office/powerpoint/2010/main" val="14061192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A7FFEC-D2CE-161E-5184-957A69B7FF40}"/>
              </a:ext>
            </a:extLst>
          </p:cNvPr>
          <p:cNvSpPr>
            <a:spLocks noGrp="1"/>
          </p:cNvSpPr>
          <p:nvPr>
            <p:ph type="title"/>
          </p:nvPr>
        </p:nvSpPr>
        <p:spPr/>
        <p:txBody>
          <a:bodyPr/>
          <a:lstStyle/>
          <a:p>
            <a:r>
              <a:rPr lang="en-US" dirty="0">
                <a:solidFill>
                  <a:schemeClr val="accent6">
                    <a:lumMod val="75000"/>
                  </a:schemeClr>
                </a:solidFill>
              </a:rPr>
              <a:t>Organizing by Publication of Trends</a:t>
            </a:r>
          </a:p>
        </p:txBody>
      </p:sp>
      <p:sp>
        <p:nvSpPr>
          <p:cNvPr id="2" name="Content Placeholder 1">
            <a:extLst>
              <a:ext uri="{FF2B5EF4-FFF2-40B4-BE49-F238E27FC236}">
                <a16:creationId xmlns:a16="http://schemas.microsoft.com/office/drawing/2014/main" id="{A79CD422-BE59-B379-FEA9-369D0C4FE6F3}"/>
              </a:ext>
            </a:extLst>
          </p:cNvPr>
          <p:cNvSpPr>
            <a:spLocks noGrp="1"/>
          </p:cNvSpPr>
          <p:nvPr>
            <p:ph idx="1"/>
          </p:nvPr>
        </p:nvSpPr>
        <p:spPr>
          <a:xfrm>
            <a:off x="3809086" y="1960684"/>
            <a:ext cx="4569246" cy="4053228"/>
          </a:xfrm>
          <a:noFill/>
          <a:ln w="19050" cap="rnd">
            <a:noFill/>
            <a:round/>
          </a:ln>
        </p:spPr>
        <p:style>
          <a:lnRef idx="2">
            <a:schemeClr val="accent5"/>
          </a:lnRef>
          <a:fillRef idx="1">
            <a:schemeClr val="lt1"/>
          </a:fillRef>
          <a:effectRef idx="0">
            <a:schemeClr val="accent5"/>
          </a:effectRef>
          <a:fontRef idx="minor">
            <a:schemeClr val="dk1"/>
          </a:fontRef>
        </p:style>
        <p:txBody>
          <a:bodyPr>
            <a:normAutofit/>
          </a:bodyPr>
          <a:lstStyle/>
          <a:p>
            <a:pPr algn="ctr">
              <a:spcAft>
                <a:spcPts val="1200"/>
              </a:spcAft>
            </a:pPr>
            <a:r>
              <a:rPr lang="en-US" dirty="0"/>
              <a:t>Order your sources by publication chronology only if the order demonstrates a more important trend. </a:t>
            </a:r>
          </a:p>
          <a:p>
            <a:pPr algn="ctr">
              <a:spcBef>
                <a:spcPts val="0"/>
              </a:spcBef>
            </a:pPr>
            <a:endParaRPr lang="en-US" dirty="0"/>
          </a:p>
          <a:p>
            <a:pPr algn="ctr">
              <a:spcBef>
                <a:spcPts val="0"/>
              </a:spcBef>
            </a:pPr>
            <a:endParaRPr lang="en-US" dirty="0"/>
          </a:p>
          <a:p>
            <a:pPr algn="ctr">
              <a:spcBef>
                <a:spcPts val="0"/>
              </a:spcBef>
            </a:pPr>
            <a:r>
              <a:rPr lang="en-US" dirty="0"/>
              <a:t>For instance, you could order a review of literature on environmental studies of brown fields if the progression revealed, for example, a change in the soil collection practices of the researchers who wrote and/or conducted the studies.</a:t>
            </a:r>
          </a:p>
          <a:p>
            <a:pPr algn="ctr">
              <a:spcBef>
                <a:spcPts val="1200"/>
              </a:spcBef>
            </a:pPr>
            <a:endParaRPr lang="en-US" dirty="0"/>
          </a:p>
          <a:p>
            <a:pPr algn="ctr">
              <a:spcBef>
                <a:spcPts val="1200"/>
              </a:spcBef>
            </a:pPr>
            <a:endParaRPr lang="en-US" dirty="0"/>
          </a:p>
        </p:txBody>
      </p:sp>
      <p:pic>
        <p:nvPicPr>
          <p:cNvPr id="9" name="Picture 8">
            <a:extLst>
              <a:ext uri="{FF2B5EF4-FFF2-40B4-BE49-F238E27FC236}">
                <a16:creationId xmlns:a16="http://schemas.microsoft.com/office/drawing/2014/main" id="{B27E05E8-59A7-E216-9882-A7499EAC095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1000" y="2596849"/>
            <a:ext cx="345417" cy="341963"/>
          </a:xfrm>
          <a:prstGeom prst="rect">
            <a:avLst/>
          </a:prstGeom>
        </p:spPr>
      </p:pic>
    </p:spTree>
    <p:extLst>
      <p:ext uri="{BB962C8B-B14F-4D97-AF65-F5344CB8AC3E}">
        <p14:creationId xmlns:p14="http://schemas.microsoft.com/office/powerpoint/2010/main" val="2869673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A7FFEC-D2CE-161E-5184-957A69B7FF40}"/>
              </a:ext>
            </a:extLst>
          </p:cNvPr>
          <p:cNvSpPr>
            <a:spLocks noGrp="1"/>
          </p:cNvSpPr>
          <p:nvPr>
            <p:ph type="title"/>
          </p:nvPr>
        </p:nvSpPr>
        <p:spPr/>
        <p:txBody>
          <a:bodyPr/>
          <a:lstStyle/>
          <a:p>
            <a:r>
              <a:rPr lang="en-US" dirty="0">
                <a:solidFill>
                  <a:schemeClr val="accent6">
                    <a:lumMod val="75000"/>
                  </a:schemeClr>
                </a:solidFill>
              </a:rPr>
              <a:t>Organizing by Theme</a:t>
            </a:r>
          </a:p>
        </p:txBody>
      </p:sp>
      <p:sp>
        <p:nvSpPr>
          <p:cNvPr id="2" name="Content Placeholder 1">
            <a:extLst>
              <a:ext uri="{FF2B5EF4-FFF2-40B4-BE49-F238E27FC236}">
                <a16:creationId xmlns:a16="http://schemas.microsoft.com/office/drawing/2014/main" id="{A79CD422-BE59-B379-FEA9-369D0C4FE6F3}"/>
              </a:ext>
            </a:extLst>
          </p:cNvPr>
          <p:cNvSpPr>
            <a:spLocks noGrp="1"/>
          </p:cNvSpPr>
          <p:nvPr>
            <p:ph idx="1"/>
          </p:nvPr>
        </p:nvSpPr>
        <p:spPr>
          <a:xfrm>
            <a:off x="2619771" y="1447200"/>
            <a:ext cx="7304127" cy="4772530"/>
          </a:xfrm>
          <a:noFill/>
          <a:ln w="19050" cap="rnd">
            <a:noFill/>
            <a:round/>
          </a:ln>
        </p:spPr>
        <p:style>
          <a:lnRef idx="2">
            <a:schemeClr val="accent5"/>
          </a:lnRef>
          <a:fillRef idx="1">
            <a:schemeClr val="lt1"/>
          </a:fillRef>
          <a:effectRef idx="0">
            <a:schemeClr val="accent5"/>
          </a:effectRef>
          <a:fontRef idx="minor">
            <a:schemeClr val="dk1"/>
          </a:fontRef>
        </p:style>
        <p:txBody>
          <a:bodyPr>
            <a:normAutofit/>
          </a:bodyPr>
          <a:lstStyle/>
          <a:p>
            <a:pPr algn="ctr">
              <a:spcAft>
                <a:spcPts val="1200"/>
              </a:spcAft>
            </a:pPr>
            <a:r>
              <a:rPr lang="en-US" dirty="0"/>
              <a:t>Organized around a topic or issue rather than the progression of time. However, the progression of time may still be an important factor in a thematic review.</a:t>
            </a:r>
          </a:p>
          <a:p>
            <a:pPr algn="ctr">
              <a:spcAft>
                <a:spcPts val="1200"/>
              </a:spcAft>
            </a:pPr>
            <a:endParaRPr lang="en-US" dirty="0"/>
          </a:p>
          <a:p>
            <a:pPr algn="ctr">
              <a:spcBef>
                <a:spcPts val="0"/>
              </a:spcBef>
            </a:pPr>
            <a:r>
              <a:rPr lang="en-US" dirty="0"/>
              <a:t>For example, a review of the Internet’s impact on American presidential politics could focus on the development of online political satire. While the study focuses on one topic, the Internet’s impact on American presidential politics, it will still be organized chronologically, reflecting technological developments in media.</a:t>
            </a:r>
          </a:p>
          <a:p>
            <a:pPr algn="ctr">
              <a:spcBef>
                <a:spcPts val="0"/>
              </a:spcBef>
            </a:pPr>
            <a:endParaRPr lang="en-US" dirty="0"/>
          </a:p>
          <a:p>
            <a:pPr algn="ctr">
              <a:spcBef>
                <a:spcPts val="0"/>
              </a:spcBef>
            </a:pPr>
            <a:endParaRPr lang="en-US" dirty="0"/>
          </a:p>
          <a:p>
            <a:pPr algn="ctr">
              <a:spcBef>
                <a:spcPts val="1200"/>
              </a:spcBef>
            </a:pPr>
            <a:r>
              <a:rPr lang="en-US" dirty="0"/>
              <a:t>The only difference here between a "chronological" and a "thematic" approach is what is emphasized the most: the role of the Internet in presidential politics.</a:t>
            </a:r>
          </a:p>
          <a:p>
            <a:pPr algn="ctr">
              <a:spcBef>
                <a:spcPts val="1200"/>
              </a:spcBef>
            </a:pPr>
            <a:endParaRPr lang="en-US" dirty="0"/>
          </a:p>
          <a:p>
            <a:pPr algn="ctr">
              <a:spcBef>
                <a:spcPts val="1200"/>
              </a:spcBef>
            </a:pPr>
            <a:endParaRPr lang="en-US" dirty="0"/>
          </a:p>
          <a:p>
            <a:pPr algn="ctr"/>
            <a:r>
              <a:rPr lang="en-US" dirty="0"/>
              <a:t>However, more authentic thematic reviews tend to break away from chronological order. A review organized this way would shift between time periods within each section according to the point made. </a:t>
            </a:r>
          </a:p>
        </p:txBody>
      </p:sp>
      <p:pic>
        <p:nvPicPr>
          <p:cNvPr id="9" name="Picture 8">
            <a:extLst>
              <a:ext uri="{FF2B5EF4-FFF2-40B4-BE49-F238E27FC236}">
                <a16:creationId xmlns:a16="http://schemas.microsoft.com/office/drawing/2014/main" id="{B27E05E8-59A7-E216-9882-A7499EAC095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09024" y="2078111"/>
            <a:ext cx="345417" cy="341963"/>
          </a:xfrm>
          <a:prstGeom prst="rect">
            <a:avLst/>
          </a:prstGeom>
        </p:spPr>
      </p:pic>
      <p:pic>
        <p:nvPicPr>
          <p:cNvPr id="10" name="Picture 9">
            <a:extLst>
              <a:ext uri="{FF2B5EF4-FFF2-40B4-BE49-F238E27FC236}">
                <a16:creationId xmlns:a16="http://schemas.microsoft.com/office/drawing/2014/main" id="{9DBBCFC1-DE94-02D8-678E-5268E9C83B2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6417" y="3608790"/>
            <a:ext cx="345417" cy="341963"/>
          </a:xfrm>
          <a:prstGeom prst="rect">
            <a:avLst/>
          </a:prstGeom>
        </p:spPr>
      </p:pic>
      <p:pic>
        <p:nvPicPr>
          <p:cNvPr id="4" name="Picture 3">
            <a:extLst>
              <a:ext uri="{FF2B5EF4-FFF2-40B4-BE49-F238E27FC236}">
                <a16:creationId xmlns:a16="http://schemas.microsoft.com/office/drawing/2014/main" id="{35973E7A-7D03-4B60-9323-2D4EB2F19D94}"/>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5926417" y="4838600"/>
            <a:ext cx="347502" cy="341406"/>
          </a:xfrm>
          <a:prstGeom prst="rect">
            <a:avLst/>
          </a:prstGeom>
        </p:spPr>
      </p:pic>
    </p:spTree>
    <p:extLst>
      <p:ext uri="{BB962C8B-B14F-4D97-AF65-F5344CB8AC3E}">
        <p14:creationId xmlns:p14="http://schemas.microsoft.com/office/powerpoint/2010/main" val="12394706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A7FFEC-D2CE-161E-5184-957A69B7FF40}"/>
              </a:ext>
            </a:extLst>
          </p:cNvPr>
          <p:cNvSpPr>
            <a:spLocks noGrp="1"/>
          </p:cNvSpPr>
          <p:nvPr>
            <p:ph type="title"/>
          </p:nvPr>
        </p:nvSpPr>
        <p:spPr/>
        <p:txBody>
          <a:bodyPr/>
          <a:lstStyle/>
          <a:p>
            <a:r>
              <a:rPr lang="en-US" dirty="0">
                <a:solidFill>
                  <a:schemeClr val="accent6">
                    <a:lumMod val="75000"/>
                  </a:schemeClr>
                </a:solidFill>
              </a:rPr>
              <a:t>Organizing by Method</a:t>
            </a:r>
          </a:p>
        </p:txBody>
      </p:sp>
      <p:sp>
        <p:nvSpPr>
          <p:cNvPr id="2" name="Content Placeholder 1">
            <a:extLst>
              <a:ext uri="{FF2B5EF4-FFF2-40B4-BE49-F238E27FC236}">
                <a16:creationId xmlns:a16="http://schemas.microsoft.com/office/drawing/2014/main" id="{A79CD422-BE59-B379-FEA9-369D0C4FE6F3}"/>
              </a:ext>
            </a:extLst>
          </p:cNvPr>
          <p:cNvSpPr>
            <a:spLocks noGrp="1"/>
          </p:cNvSpPr>
          <p:nvPr>
            <p:ph idx="1"/>
          </p:nvPr>
        </p:nvSpPr>
        <p:spPr>
          <a:xfrm>
            <a:off x="2619771" y="1537730"/>
            <a:ext cx="7304127" cy="4772530"/>
          </a:xfrm>
          <a:noFill/>
          <a:ln w="19050" cap="rnd">
            <a:noFill/>
            <a:round/>
          </a:ln>
        </p:spPr>
        <p:style>
          <a:lnRef idx="2">
            <a:schemeClr val="accent5"/>
          </a:lnRef>
          <a:fillRef idx="1">
            <a:schemeClr val="lt1"/>
          </a:fillRef>
          <a:effectRef idx="0">
            <a:schemeClr val="accent5"/>
          </a:effectRef>
          <a:fontRef idx="minor">
            <a:schemeClr val="dk1"/>
          </a:fontRef>
        </p:style>
        <p:txBody>
          <a:bodyPr>
            <a:normAutofit/>
          </a:bodyPr>
          <a:lstStyle/>
          <a:p>
            <a:pPr algn="ctr">
              <a:spcAft>
                <a:spcPts val="1200"/>
              </a:spcAft>
            </a:pPr>
            <a:r>
              <a:rPr lang="en-US" dirty="0"/>
              <a:t>A methodological approach focuses on the methods utilized by the researcher. </a:t>
            </a:r>
          </a:p>
          <a:p>
            <a:pPr algn="ctr">
              <a:spcAft>
                <a:spcPts val="1200"/>
              </a:spcAft>
            </a:pPr>
            <a:endParaRPr lang="en-US" dirty="0"/>
          </a:p>
          <a:p>
            <a:pPr algn="ctr">
              <a:spcBef>
                <a:spcPts val="0"/>
              </a:spcBef>
            </a:pPr>
            <a:r>
              <a:rPr lang="en-US" dirty="0"/>
              <a:t>For the Internet in American presidential politics project, one methodological approach would be to look at cultural differences between the portrayal of American presidents on American, British, and French websites.</a:t>
            </a:r>
          </a:p>
          <a:p>
            <a:pPr algn="ctr">
              <a:spcBef>
                <a:spcPts val="0"/>
              </a:spcBef>
            </a:pPr>
            <a:endParaRPr lang="en-US" dirty="0"/>
          </a:p>
          <a:p>
            <a:pPr algn="ctr">
              <a:spcBef>
                <a:spcPts val="0"/>
              </a:spcBef>
            </a:pPr>
            <a:endParaRPr lang="en-US" dirty="0"/>
          </a:p>
          <a:p>
            <a:pPr algn="ctr">
              <a:spcBef>
                <a:spcPts val="1200"/>
              </a:spcBef>
            </a:pPr>
            <a:r>
              <a:rPr lang="en-US" dirty="0"/>
              <a:t>Or the review might focus on the fundraising impact of the Internet on a particular political party.</a:t>
            </a:r>
          </a:p>
          <a:p>
            <a:pPr algn="ctr">
              <a:spcBef>
                <a:spcPts val="1200"/>
              </a:spcBef>
            </a:pPr>
            <a:endParaRPr lang="en-US" dirty="0"/>
          </a:p>
          <a:p>
            <a:pPr algn="ctr">
              <a:spcBef>
                <a:spcPts val="1200"/>
              </a:spcBef>
            </a:pPr>
            <a:endParaRPr lang="en-US" dirty="0"/>
          </a:p>
          <a:p>
            <a:pPr algn="ctr"/>
            <a:r>
              <a:rPr lang="en-US" dirty="0"/>
              <a:t>A methodological scope will influence either the types of documents in the review or the way in which these documents are discussed.</a:t>
            </a:r>
          </a:p>
        </p:txBody>
      </p:sp>
      <p:pic>
        <p:nvPicPr>
          <p:cNvPr id="9" name="Picture 8">
            <a:extLst>
              <a:ext uri="{FF2B5EF4-FFF2-40B4-BE49-F238E27FC236}">
                <a16:creationId xmlns:a16="http://schemas.microsoft.com/office/drawing/2014/main" id="{B27E05E8-59A7-E216-9882-A7499EAC095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3290" y="2015000"/>
            <a:ext cx="345417" cy="341963"/>
          </a:xfrm>
          <a:prstGeom prst="rect">
            <a:avLst/>
          </a:prstGeom>
        </p:spPr>
      </p:pic>
      <p:pic>
        <p:nvPicPr>
          <p:cNvPr id="10" name="Picture 9">
            <a:extLst>
              <a:ext uri="{FF2B5EF4-FFF2-40B4-BE49-F238E27FC236}">
                <a16:creationId xmlns:a16="http://schemas.microsoft.com/office/drawing/2014/main" id="{9DBBCFC1-DE94-02D8-678E-5268E9C83B2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3290" y="3258018"/>
            <a:ext cx="345417" cy="341963"/>
          </a:xfrm>
          <a:prstGeom prst="rect">
            <a:avLst/>
          </a:prstGeom>
        </p:spPr>
      </p:pic>
      <p:pic>
        <p:nvPicPr>
          <p:cNvPr id="4" name="Picture 3">
            <a:extLst>
              <a:ext uri="{FF2B5EF4-FFF2-40B4-BE49-F238E27FC236}">
                <a16:creationId xmlns:a16="http://schemas.microsoft.com/office/drawing/2014/main" id="{35973E7A-7D03-4B60-9323-2D4EB2F19D94}"/>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5951381" y="4502502"/>
            <a:ext cx="347502" cy="341406"/>
          </a:xfrm>
          <a:prstGeom prst="rect">
            <a:avLst/>
          </a:prstGeom>
        </p:spPr>
      </p:pic>
    </p:spTree>
    <p:extLst>
      <p:ext uri="{BB962C8B-B14F-4D97-AF65-F5344CB8AC3E}">
        <p14:creationId xmlns:p14="http://schemas.microsoft.com/office/powerpoint/2010/main" val="42147195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dirty="0">
                <a:solidFill>
                  <a:schemeClr val="accent6">
                    <a:lumMod val="50000"/>
                  </a:schemeClr>
                </a:solidFill>
              </a:rPr>
              <a:t>Some Considerations (Part 1)</a:t>
            </a:r>
          </a:p>
        </p:txBody>
      </p:sp>
      <p:sp>
        <p:nvSpPr>
          <p:cNvPr id="2" name="Text Placeholder 1">
            <a:extLst>
              <a:ext uri="{FF2B5EF4-FFF2-40B4-BE49-F238E27FC236}">
                <a16:creationId xmlns:a16="http://schemas.microsoft.com/office/drawing/2014/main" id="{546AD814-FC9E-C8AF-F62B-E176BDD4E633}"/>
              </a:ext>
            </a:extLst>
          </p:cNvPr>
          <p:cNvSpPr>
            <a:spLocks noGrp="1"/>
          </p:cNvSpPr>
          <p:nvPr>
            <p:ph type="body" sz="quarter" idx="14"/>
          </p:nvPr>
        </p:nvSpPr>
        <p:spPr>
          <a:xfrm>
            <a:off x="1007435" y="1399077"/>
            <a:ext cx="3168352" cy="860924"/>
          </a:xfrm>
        </p:spPr>
        <p:txBody>
          <a:bodyPr/>
          <a:lstStyle/>
          <a:p>
            <a:endParaRPr lang="en-US" sz="1600" b="0" dirty="0">
              <a:solidFill>
                <a:schemeClr val="accent6">
                  <a:lumMod val="50000"/>
                </a:schemeClr>
              </a:solidFill>
            </a:endParaRPr>
          </a:p>
          <a:p>
            <a:r>
              <a:rPr lang="en-US" sz="1800" b="0" dirty="0">
                <a:solidFill>
                  <a:schemeClr val="accent6">
                    <a:lumMod val="50000"/>
                  </a:schemeClr>
                </a:solidFill>
              </a:rPr>
              <a:t>Critical review only includes pertinent literature.</a:t>
            </a:r>
          </a:p>
          <a:p>
            <a:endParaRPr lang="en-US" dirty="0"/>
          </a:p>
        </p:txBody>
      </p:sp>
      <p:sp>
        <p:nvSpPr>
          <p:cNvPr id="10" name="Content Placeholder 9">
            <a:extLst>
              <a:ext uri="{FF2B5EF4-FFF2-40B4-BE49-F238E27FC236}">
                <a16:creationId xmlns:a16="http://schemas.microsoft.com/office/drawing/2014/main" id="{FA5436BB-4F93-EF47-9D61-6EC9E32EC720}"/>
              </a:ext>
            </a:extLst>
          </p:cNvPr>
          <p:cNvSpPr>
            <a:spLocks noGrp="1"/>
          </p:cNvSpPr>
          <p:nvPr>
            <p:ph type="body" sz="quarter" idx="13"/>
          </p:nvPr>
        </p:nvSpPr>
        <p:spPr/>
        <p:txBody>
          <a:bodyPr>
            <a:normAutofit/>
          </a:bodyPr>
          <a:lstStyle/>
          <a:p>
            <a:pPr marL="285750" indent="-285750">
              <a:buClr>
                <a:schemeClr val="accent6">
                  <a:lumMod val="50000"/>
                </a:schemeClr>
              </a:buClr>
              <a:buSzPct val="100000"/>
              <a:buBlip>
                <a:blip r:embed="rId2"/>
              </a:buBlip>
            </a:pPr>
            <a:r>
              <a:rPr lang="en-US" dirty="0">
                <a:solidFill>
                  <a:schemeClr val="tx1"/>
                </a:solidFill>
              </a:rPr>
              <a:t>How do you decide this? By reading all the literature—which ones are most consistently relevant to your question? Which are most consistently relevant to each other? Pick those.</a:t>
            </a:r>
          </a:p>
          <a:p>
            <a:pPr marL="285750" indent="-285750">
              <a:buClr>
                <a:schemeClr val="accent6">
                  <a:lumMod val="50000"/>
                </a:schemeClr>
              </a:buClr>
              <a:buSzPct val="100000"/>
              <a:buBlip>
                <a:blip r:embed="rId2"/>
              </a:buBlip>
            </a:pPr>
            <a:r>
              <a:rPr lang="en-US" dirty="0">
                <a:solidFill>
                  <a:schemeClr val="tx1"/>
                </a:solidFill>
              </a:rPr>
              <a:t>This is more than just a list of ‘all the things I read.’</a:t>
            </a:r>
          </a:p>
          <a:p>
            <a:pPr>
              <a:lnSpc>
                <a:spcPct val="150000"/>
              </a:lnSpc>
              <a:buClr>
                <a:schemeClr val="accent6">
                  <a:lumMod val="50000"/>
                </a:schemeClr>
              </a:buClr>
              <a:buSzPct val="125000"/>
            </a:pPr>
            <a:endParaRPr lang="en-US" dirty="0"/>
          </a:p>
        </p:txBody>
      </p:sp>
      <p:sp>
        <p:nvSpPr>
          <p:cNvPr id="4" name="Text Placeholder 3">
            <a:extLst>
              <a:ext uri="{FF2B5EF4-FFF2-40B4-BE49-F238E27FC236}">
                <a16:creationId xmlns:a16="http://schemas.microsoft.com/office/drawing/2014/main" id="{A12F05D7-5C1F-47F2-FA61-408727366913}"/>
              </a:ext>
            </a:extLst>
          </p:cNvPr>
          <p:cNvSpPr>
            <a:spLocks noGrp="1"/>
          </p:cNvSpPr>
          <p:nvPr>
            <p:ph type="body" sz="quarter" idx="16"/>
          </p:nvPr>
        </p:nvSpPr>
        <p:spPr>
          <a:xfrm>
            <a:off x="4367808" y="1422971"/>
            <a:ext cx="3168352" cy="773761"/>
          </a:xfrm>
        </p:spPr>
        <p:txBody>
          <a:bodyPr/>
          <a:lstStyle/>
          <a:p>
            <a:endParaRPr lang="en-US" sz="1800" b="0" dirty="0">
              <a:solidFill>
                <a:schemeClr val="accent6">
                  <a:lumMod val="50000"/>
                </a:schemeClr>
              </a:solidFill>
            </a:endParaRPr>
          </a:p>
          <a:p>
            <a:r>
              <a:rPr lang="en-US" sz="1800" b="0" dirty="0">
                <a:solidFill>
                  <a:schemeClr val="accent6">
                    <a:lumMod val="50000"/>
                  </a:schemeClr>
                </a:solidFill>
              </a:rPr>
              <a:t>Quotations should not dominate, but rather show:</a:t>
            </a:r>
          </a:p>
          <a:p>
            <a:endParaRPr lang="en-US" dirty="0"/>
          </a:p>
        </p:txBody>
      </p:sp>
      <p:sp>
        <p:nvSpPr>
          <p:cNvPr id="3" name="Text Placeholder 2">
            <a:extLst>
              <a:ext uri="{FF2B5EF4-FFF2-40B4-BE49-F238E27FC236}">
                <a16:creationId xmlns:a16="http://schemas.microsoft.com/office/drawing/2014/main" id="{92534A4D-89C0-1ED8-6A08-DB0A413119C4}"/>
              </a:ext>
            </a:extLst>
          </p:cNvPr>
          <p:cNvSpPr>
            <a:spLocks noGrp="1"/>
          </p:cNvSpPr>
          <p:nvPr>
            <p:ph type="body" sz="quarter" idx="15"/>
          </p:nvPr>
        </p:nvSpPr>
        <p:spPr/>
        <p:txBody>
          <a:bodyPr>
            <a:normAutofit lnSpcReduction="10000"/>
          </a:bodyPr>
          <a:lstStyle/>
          <a:p>
            <a:pPr marL="285750" indent="-285750">
              <a:buBlip>
                <a:blip r:embed="rId2"/>
              </a:buBlip>
            </a:pPr>
            <a:r>
              <a:rPr lang="en-US" dirty="0">
                <a:solidFill>
                  <a:schemeClr val="tx1"/>
                </a:solidFill>
              </a:rPr>
              <a:t>Justifications of an analytic claim you’re making concerning various pieces of literature</a:t>
            </a:r>
          </a:p>
          <a:p>
            <a:pPr marL="285750" indent="-285750">
              <a:buBlip>
                <a:blip r:embed="rId2"/>
              </a:buBlip>
            </a:pPr>
            <a:r>
              <a:rPr lang="en-US" dirty="0">
                <a:solidFill>
                  <a:schemeClr val="tx1"/>
                </a:solidFill>
              </a:rPr>
              <a:t>Allow for comparisons between/with the literature.</a:t>
            </a:r>
          </a:p>
          <a:p>
            <a:pPr marL="285750" indent="-285750">
              <a:buBlip>
                <a:blip r:embed="rId2"/>
              </a:buBlip>
            </a:pPr>
            <a:r>
              <a:rPr lang="en-US" dirty="0">
                <a:solidFill>
                  <a:schemeClr val="tx1"/>
                </a:solidFill>
              </a:rPr>
              <a:t>Express something better than you can do yourself.</a:t>
            </a:r>
          </a:p>
          <a:p>
            <a:pPr marL="285750" indent="-285750">
              <a:buBlip>
                <a:blip r:embed="rId2"/>
              </a:buBlip>
            </a:pPr>
            <a:r>
              <a:rPr lang="en-US" dirty="0">
                <a:solidFill>
                  <a:schemeClr val="tx1"/>
                </a:solidFill>
              </a:rPr>
              <a:t>Demonstrate familiarity with important terminology/concepts in the field.</a:t>
            </a:r>
          </a:p>
          <a:p>
            <a:pPr marL="285750" indent="-285750">
              <a:buBlip>
                <a:blip r:embed="rId2"/>
              </a:buBlip>
            </a:pPr>
            <a:r>
              <a:rPr lang="en-US" dirty="0">
                <a:solidFill>
                  <a:schemeClr val="tx1"/>
                </a:solidFill>
              </a:rPr>
              <a:t>NOT: to ‘impress,’ to ‘mischaracterize’ the literature, substitute for your thoughts, ‘namedrop’</a:t>
            </a:r>
          </a:p>
          <a:p>
            <a:endParaRPr lang="en-US" dirty="0"/>
          </a:p>
        </p:txBody>
      </p:sp>
      <p:sp>
        <p:nvSpPr>
          <p:cNvPr id="6" name="Text Placeholder 5">
            <a:extLst>
              <a:ext uri="{FF2B5EF4-FFF2-40B4-BE49-F238E27FC236}">
                <a16:creationId xmlns:a16="http://schemas.microsoft.com/office/drawing/2014/main" id="{1273E7C6-32B2-A0EA-233D-0AA19E1570F7}"/>
              </a:ext>
            </a:extLst>
          </p:cNvPr>
          <p:cNvSpPr>
            <a:spLocks noGrp="1"/>
          </p:cNvSpPr>
          <p:nvPr>
            <p:ph type="body" sz="quarter" idx="18"/>
          </p:nvPr>
        </p:nvSpPr>
        <p:spPr>
          <a:xfrm>
            <a:off x="7728181" y="1422971"/>
            <a:ext cx="3168352" cy="687331"/>
          </a:xfrm>
        </p:spPr>
        <p:txBody>
          <a:bodyPr/>
          <a:lstStyle/>
          <a:p>
            <a:endParaRPr lang="en-US" sz="1800" b="0" dirty="0">
              <a:solidFill>
                <a:schemeClr val="accent6">
                  <a:lumMod val="50000"/>
                </a:schemeClr>
              </a:solidFill>
            </a:endParaRPr>
          </a:p>
          <a:p>
            <a:r>
              <a:rPr lang="en-US" sz="1800" b="0" dirty="0">
                <a:solidFill>
                  <a:schemeClr val="accent6">
                    <a:lumMod val="50000"/>
                  </a:schemeClr>
                </a:solidFill>
              </a:rPr>
              <a:t>As you read, search out “categories”.</a:t>
            </a:r>
          </a:p>
          <a:p>
            <a:endParaRPr lang="en-US" dirty="0"/>
          </a:p>
        </p:txBody>
      </p:sp>
      <p:sp>
        <p:nvSpPr>
          <p:cNvPr id="5" name="Text Placeholder 4">
            <a:extLst>
              <a:ext uri="{FF2B5EF4-FFF2-40B4-BE49-F238E27FC236}">
                <a16:creationId xmlns:a16="http://schemas.microsoft.com/office/drawing/2014/main" id="{63D4C9C1-1EB8-EE47-FA12-73DE46FF24C9}"/>
              </a:ext>
            </a:extLst>
          </p:cNvPr>
          <p:cNvSpPr>
            <a:spLocks noGrp="1"/>
          </p:cNvSpPr>
          <p:nvPr>
            <p:ph type="body" sz="quarter" idx="17"/>
          </p:nvPr>
        </p:nvSpPr>
        <p:spPr/>
        <p:txBody>
          <a:bodyPr/>
          <a:lstStyle/>
          <a:p>
            <a:pPr marL="285750" indent="-285750">
              <a:buBlip>
                <a:blip r:embed="rId2"/>
              </a:buBlip>
            </a:pPr>
            <a:r>
              <a:rPr lang="en-US" dirty="0">
                <a:solidFill>
                  <a:schemeClr val="tx1"/>
                </a:solidFill>
              </a:rPr>
              <a:t>This way, you can comment on the categories and the way in which various pieces of literature have addressed those ‘categories’ in relation to each other (compare/contrast).</a:t>
            </a:r>
          </a:p>
        </p:txBody>
      </p:sp>
    </p:spTree>
    <p:extLst>
      <p:ext uri="{BB962C8B-B14F-4D97-AF65-F5344CB8AC3E}">
        <p14:creationId xmlns:p14="http://schemas.microsoft.com/office/powerpoint/2010/main" val="576802781"/>
      </p:ext>
    </p:extLst>
  </p:cSld>
  <p:clrMapOvr>
    <a:masterClrMapping/>
  </p:clrMapOvr>
  <p:transition spd="med">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7DF2C60-D9D1-2E4A-D8DD-E9F88B706995}"/>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7006058" y="2211931"/>
            <a:ext cx="3995617" cy="896190"/>
          </a:xfrm>
          <a:prstGeom prst="rect">
            <a:avLst/>
          </a:prstGeom>
        </p:spPr>
      </p:pic>
      <p:pic>
        <p:nvPicPr>
          <p:cNvPr id="5" name="Picture 4">
            <a:extLst>
              <a:ext uri="{FF2B5EF4-FFF2-40B4-BE49-F238E27FC236}">
                <a16:creationId xmlns:a16="http://schemas.microsoft.com/office/drawing/2014/main" id="{998BBE16-2EE4-C3F4-392E-B33FFCDE89F5}"/>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1305830" y="2210250"/>
            <a:ext cx="3542083" cy="896190"/>
          </a:xfrm>
          <a:prstGeom prst="rect">
            <a:avLst/>
          </a:prstGeom>
        </p:spPr>
      </p:pic>
      <p:sp>
        <p:nvSpPr>
          <p:cNvPr id="3" name="Title 2">
            <a:extLst>
              <a:ext uri="{FF2B5EF4-FFF2-40B4-BE49-F238E27FC236}">
                <a16:creationId xmlns:a16="http://schemas.microsoft.com/office/drawing/2014/main" id="{E67B4C45-3033-577D-186A-D21C8F573B5E}"/>
              </a:ext>
            </a:extLst>
          </p:cNvPr>
          <p:cNvSpPr>
            <a:spLocks noGrp="1"/>
          </p:cNvSpPr>
          <p:nvPr>
            <p:ph type="title"/>
          </p:nvPr>
        </p:nvSpPr>
        <p:spPr/>
        <p:txBody>
          <a:bodyPr/>
          <a:lstStyle/>
          <a:p>
            <a:r>
              <a:rPr lang="en-US" dirty="0">
                <a:solidFill>
                  <a:srgbClr val="315C77"/>
                </a:solidFill>
              </a:rPr>
              <a:t>The College Board’s Task 1, Collaborative Research Part 2</a:t>
            </a:r>
          </a:p>
        </p:txBody>
      </p:sp>
      <p:sp>
        <p:nvSpPr>
          <p:cNvPr id="4" name="Subtitle 3">
            <a:extLst>
              <a:ext uri="{FF2B5EF4-FFF2-40B4-BE49-F238E27FC236}">
                <a16:creationId xmlns:a16="http://schemas.microsoft.com/office/drawing/2014/main" id="{BA457037-AAF9-8294-D4E8-49CA8C857B34}"/>
              </a:ext>
            </a:extLst>
          </p:cNvPr>
          <p:cNvSpPr>
            <a:spLocks noGrp="1"/>
          </p:cNvSpPr>
          <p:nvPr>
            <p:ph type="subTitle" idx="11"/>
          </p:nvPr>
        </p:nvSpPr>
        <p:spPr/>
        <p:txBody>
          <a:bodyPr/>
          <a:lstStyle/>
          <a:p>
            <a:r>
              <a:rPr lang="en-US" dirty="0">
                <a:solidFill>
                  <a:srgbClr val="315C77"/>
                </a:solidFill>
              </a:rPr>
              <a:t>The Components</a:t>
            </a:r>
          </a:p>
          <a:p>
            <a:endParaRPr lang="en-US" dirty="0"/>
          </a:p>
        </p:txBody>
      </p:sp>
      <p:sp>
        <p:nvSpPr>
          <p:cNvPr id="26" name="TextBox 25">
            <a:extLst>
              <a:ext uri="{FF2B5EF4-FFF2-40B4-BE49-F238E27FC236}">
                <a16:creationId xmlns:a16="http://schemas.microsoft.com/office/drawing/2014/main" id="{953BBD60-5C1F-E869-B6E3-99D4296B12AD}"/>
              </a:ext>
            </a:extLst>
          </p:cNvPr>
          <p:cNvSpPr txBox="1"/>
          <p:nvPr/>
        </p:nvSpPr>
        <p:spPr>
          <a:xfrm>
            <a:off x="1261381" y="2304402"/>
            <a:ext cx="3202092" cy="707886"/>
          </a:xfrm>
          <a:prstGeom prst="rect">
            <a:avLst/>
          </a:prstGeom>
          <a:noFill/>
        </p:spPr>
        <p:txBody>
          <a:bodyPr wrap="square">
            <a:spAutoFit/>
          </a:bodyPr>
          <a:lstStyle/>
          <a:p>
            <a:pPr marL="285750" indent="-285750">
              <a:spcBef>
                <a:spcPts val="1200"/>
              </a:spcBef>
              <a:buFont typeface="Calibri Light" panose="020F0302020204030204" pitchFamily="34" charset="0"/>
              <a:buChar char=" "/>
            </a:pPr>
            <a:r>
              <a:rPr lang="en-US" sz="2000" b="1" dirty="0">
                <a:solidFill>
                  <a:schemeClr val="bg1"/>
                </a:solidFill>
                <a:latin typeface="+mj-lt"/>
              </a:rPr>
              <a:t>Individual Research Report (IRR)</a:t>
            </a:r>
          </a:p>
        </p:txBody>
      </p:sp>
      <p:sp>
        <p:nvSpPr>
          <p:cNvPr id="2" name="Content Placeholder 1">
            <a:extLst>
              <a:ext uri="{FF2B5EF4-FFF2-40B4-BE49-F238E27FC236}">
                <a16:creationId xmlns:a16="http://schemas.microsoft.com/office/drawing/2014/main" id="{78491673-DAA0-A6CF-4AE9-908A7158A0E8}"/>
              </a:ext>
            </a:extLst>
          </p:cNvPr>
          <p:cNvSpPr>
            <a:spLocks noGrp="1"/>
          </p:cNvSpPr>
          <p:nvPr>
            <p:ph sz="half" idx="1"/>
          </p:nvPr>
        </p:nvSpPr>
        <p:spPr>
          <a:xfrm>
            <a:off x="1261381" y="3404595"/>
            <a:ext cx="4719917" cy="2586463"/>
          </a:xfrm>
        </p:spPr>
        <p:txBody>
          <a:bodyPr/>
          <a:lstStyle/>
          <a:p>
            <a:pPr marL="285750" indent="-285750">
              <a:spcBef>
                <a:spcPts val="1200"/>
              </a:spcBef>
              <a:buSzPct val="150000"/>
              <a:buBlip>
                <a:blip r:embed="rId3"/>
              </a:buBlip>
            </a:pPr>
            <a:r>
              <a:rPr lang="en-US" dirty="0"/>
              <a:t>1200-word report, literature review</a:t>
            </a:r>
          </a:p>
          <a:p>
            <a:pPr marL="285750" indent="-285750">
              <a:spcBef>
                <a:spcPts val="1200"/>
              </a:spcBef>
              <a:buSzPct val="150000"/>
              <a:buBlip>
                <a:blip r:embed="rId3"/>
              </a:buBlip>
            </a:pPr>
            <a:r>
              <a:rPr lang="en-US" dirty="0"/>
              <a:t>Scored by The College Board </a:t>
            </a:r>
          </a:p>
          <a:p>
            <a:pPr marL="285750" indent="-285750">
              <a:spcBef>
                <a:spcPts val="1200"/>
              </a:spcBef>
              <a:buSzPct val="150000"/>
              <a:buBlip>
                <a:blip r:embed="rId3"/>
              </a:buBlip>
            </a:pPr>
            <a:r>
              <a:rPr lang="en-US" dirty="0"/>
              <a:t>Half the score for Task 1 (10% of overall score)</a:t>
            </a:r>
          </a:p>
          <a:p>
            <a:endParaRPr lang="en-US" dirty="0"/>
          </a:p>
        </p:txBody>
      </p:sp>
      <p:sp>
        <p:nvSpPr>
          <p:cNvPr id="29" name="TextBox 28">
            <a:extLst>
              <a:ext uri="{FF2B5EF4-FFF2-40B4-BE49-F238E27FC236}">
                <a16:creationId xmlns:a16="http://schemas.microsoft.com/office/drawing/2014/main" id="{D795FF0A-556B-68DF-D284-62D215C10F90}"/>
              </a:ext>
            </a:extLst>
          </p:cNvPr>
          <p:cNvSpPr txBox="1"/>
          <p:nvPr/>
        </p:nvSpPr>
        <p:spPr>
          <a:xfrm>
            <a:off x="6726924" y="2304402"/>
            <a:ext cx="4159246" cy="707886"/>
          </a:xfrm>
          <a:prstGeom prst="rect">
            <a:avLst/>
          </a:prstGeom>
          <a:noFill/>
        </p:spPr>
        <p:txBody>
          <a:bodyPr wrap="square">
            <a:spAutoFit/>
          </a:bodyPr>
          <a:lstStyle/>
          <a:p>
            <a:pPr marL="285750" indent="-285750">
              <a:spcBef>
                <a:spcPts val="1200"/>
              </a:spcBef>
              <a:buFont typeface="Calibri Light" panose="020F0302020204030204" pitchFamily="34" charset="0"/>
              <a:buChar char=" "/>
            </a:pPr>
            <a:r>
              <a:rPr lang="en-US" sz="2000" b="1" dirty="0">
                <a:solidFill>
                  <a:schemeClr val="bg1"/>
                </a:solidFill>
                <a:latin typeface="+mj-lt"/>
              </a:rPr>
              <a:t>Team Presentation and Defense (TMP)</a:t>
            </a:r>
          </a:p>
        </p:txBody>
      </p:sp>
      <p:sp>
        <p:nvSpPr>
          <p:cNvPr id="6" name="Content Placeholder 5">
            <a:extLst>
              <a:ext uri="{FF2B5EF4-FFF2-40B4-BE49-F238E27FC236}">
                <a16:creationId xmlns:a16="http://schemas.microsoft.com/office/drawing/2014/main" id="{FC63F7EF-F192-A468-6C4C-1E5DC90F36EE}"/>
              </a:ext>
            </a:extLst>
          </p:cNvPr>
          <p:cNvSpPr>
            <a:spLocks noGrp="1"/>
          </p:cNvSpPr>
          <p:nvPr>
            <p:ph sz="half" idx="2"/>
          </p:nvPr>
        </p:nvSpPr>
        <p:spPr>
          <a:xfrm>
            <a:off x="7006058" y="3405969"/>
            <a:ext cx="4719917" cy="4221122"/>
          </a:xfrm>
        </p:spPr>
        <p:txBody>
          <a:bodyPr/>
          <a:lstStyle/>
          <a:p>
            <a:pPr marL="285750" indent="-285750">
              <a:spcBef>
                <a:spcPts val="1200"/>
              </a:spcBef>
              <a:buSzPct val="150000"/>
              <a:buBlip>
                <a:blip r:embed="rId3"/>
              </a:buBlip>
            </a:pPr>
            <a:r>
              <a:rPr lang="en-US" dirty="0"/>
              <a:t>8-10 presentation of argument</a:t>
            </a:r>
          </a:p>
          <a:p>
            <a:pPr marL="285750" indent="-285750">
              <a:spcBef>
                <a:spcPts val="1200"/>
              </a:spcBef>
              <a:buSzPct val="150000"/>
              <a:buBlip>
                <a:blip r:embed="rId3"/>
              </a:buBlip>
            </a:pPr>
            <a:r>
              <a:rPr lang="en-US" dirty="0"/>
              <a:t>One oral defense question per group member</a:t>
            </a:r>
          </a:p>
          <a:p>
            <a:pPr marL="285750" indent="-285750">
              <a:spcBef>
                <a:spcPts val="1200"/>
              </a:spcBef>
              <a:buSzPct val="150000"/>
              <a:buBlip>
                <a:blip r:embed="rId3"/>
              </a:buBlip>
            </a:pPr>
            <a:r>
              <a:rPr lang="en-US" dirty="0"/>
              <a:t>Scored by teacher/advisor after passing certification</a:t>
            </a:r>
          </a:p>
          <a:p>
            <a:pPr marL="285750" indent="-285750">
              <a:spcBef>
                <a:spcPts val="1200"/>
              </a:spcBef>
              <a:buSzPct val="150000"/>
              <a:buBlip>
                <a:blip r:embed="rId3"/>
              </a:buBlip>
            </a:pPr>
            <a:r>
              <a:rPr lang="en-US" dirty="0"/>
              <a:t>Half the score for Task 1 (10% of overall score)</a:t>
            </a:r>
          </a:p>
          <a:p>
            <a:endParaRPr lang="en-US" dirty="0"/>
          </a:p>
        </p:txBody>
      </p:sp>
      <p:pic>
        <p:nvPicPr>
          <p:cNvPr id="8" name="Picture 7">
            <a:extLst>
              <a:ext uri="{FF2B5EF4-FFF2-40B4-BE49-F238E27FC236}">
                <a16:creationId xmlns:a16="http://schemas.microsoft.com/office/drawing/2014/main" id="{FC3DBFD2-F913-FEE2-E264-B98D71DF48DF}"/>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3175763" y="6176083"/>
            <a:ext cx="5840474" cy="414564"/>
          </a:xfrm>
          <a:prstGeom prst="rect">
            <a:avLst/>
          </a:prstGeom>
        </p:spPr>
      </p:pic>
    </p:spTree>
    <p:extLst>
      <p:ext uri="{BB962C8B-B14F-4D97-AF65-F5344CB8AC3E}">
        <p14:creationId xmlns:p14="http://schemas.microsoft.com/office/powerpoint/2010/main" val="32482669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dirty="0">
                <a:solidFill>
                  <a:srgbClr val="315C77"/>
                </a:solidFill>
              </a:rPr>
              <a:t>Potential Sections of the Report</a:t>
            </a:r>
          </a:p>
        </p:txBody>
      </p:sp>
      <p:sp>
        <p:nvSpPr>
          <p:cNvPr id="10" name="Content Placeholder 9">
            <a:extLst>
              <a:ext uri="{FF2B5EF4-FFF2-40B4-BE49-F238E27FC236}">
                <a16:creationId xmlns:a16="http://schemas.microsoft.com/office/drawing/2014/main" id="{FA5436BB-4F93-EF47-9D61-6EC9E32EC720}"/>
              </a:ext>
            </a:extLst>
          </p:cNvPr>
          <p:cNvSpPr>
            <a:spLocks noGrp="1"/>
          </p:cNvSpPr>
          <p:nvPr>
            <p:ph idx="1"/>
          </p:nvPr>
        </p:nvSpPr>
        <p:spPr>
          <a:xfrm>
            <a:off x="2709224" y="1666187"/>
            <a:ext cx="6992218" cy="4272699"/>
          </a:xfrm>
        </p:spPr>
        <p:txBody>
          <a:bodyPr>
            <a:normAutofit/>
          </a:bodyPr>
          <a:lstStyle/>
          <a:p>
            <a:r>
              <a:rPr lang="en-US" dirty="0"/>
              <a:t>Once you've decided on the organizational method for your literature review, the sections you need to include in the paper should be easy to figure out because they arise from your organizational strategy. </a:t>
            </a:r>
          </a:p>
          <a:p>
            <a:endParaRPr lang="en-US" dirty="0"/>
          </a:p>
          <a:p>
            <a:r>
              <a:rPr lang="en-US" dirty="0"/>
              <a:t>In other words, a chronological review would have subsections for each vital time period; a thematic review would have subtopics based on factors related to the theme or issue.</a:t>
            </a:r>
          </a:p>
          <a:p>
            <a:endParaRPr lang="en-US" dirty="0"/>
          </a:p>
          <a:p>
            <a:r>
              <a:rPr lang="en-US" dirty="0"/>
              <a:t>However, sometimes you may need to add additional sections that are necessary for your study but do not fit into the organizational strategy of the body. </a:t>
            </a:r>
          </a:p>
          <a:p>
            <a:endParaRPr lang="en-US" dirty="0"/>
          </a:p>
          <a:p>
            <a:r>
              <a:rPr lang="en-US" dirty="0"/>
              <a:t>What other sections you include in the body is up to you but only include what is necessary for the reader to locate your study within the larger scholarship framework.</a:t>
            </a:r>
          </a:p>
        </p:txBody>
      </p:sp>
      <p:pic>
        <p:nvPicPr>
          <p:cNvPr id="2" name="Picture 1">
            <a:extLst>
              <a:ext uri="{FF2B5EF4-FFF2-40B4-BE49-F238E27FC236}">
                <a16:creationId xmlns:a16="http://schemas.microsoft.com/office/drawing/2014/main" id="{D447281A-7A25-86FC-A170-1B191230E18E}"/>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923290" y="4514188"/>
            <a:ext cx="345417" cy="341963"/>
          </a:xfrm>
          <a:prstGeom prst="rect">
            <a:avLst/>
          </a:prstGeom>
        </p:spPr>
      </p:pic>
      <p:pic>
        <p:nvPicPr>
          <p:cNvPr id="3" name="Picture 2">
            <a:extLst>
              <a:ext uri="{FF2B5EF4-FFF2-40B4-BE49-F238E27FC236}">
                <a16:creationId xmlns:a16="http://schemas.microsoft.com/office/drawing/2014/main" id="{D096191B-02F6-35E1-80EE-BD2BEF7A556F}"/>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920146" y="2467487"/>
            <a:ext cx="345417" cy="341963"/>
          </a:xfrm>
          <a:prstGeom prst="rect">
            <a:avLst/>
          </a:prstGeom>
        </p:spPr>
      </p:pic>
      <p:pic>
        <p:nvPicPr>
          <p:cNvPr id="4" name="Picture 3">
            <a:extLst>
              <a:ext uri="{FF2B5EF4-FFF2-40B4-BE49-F238E27FC236}">
                <a16:creationId xmlns:a16="http://schemas.microsoft.com/office/drawing/2014/main" id="{09423F13-995F-41A6-C3FE-654FFF70F55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923285" y="3491116"/>
            <a:ext cx="347502" cy="341406"/>
          </a:xfrm>
          <a:prstGeom prst="rect">
            <a:avLst/>
          </a:prstGeom>
        </p:spPr>
      </p:pic>
    </p:spTree>
    <p:extLst>
      <p:ext uri="{BB962C8B-B14F-4D97-AF65-F5344CB8AC3E}">
        <p14:creationId xmlns:p14="http://schemas.microsoft.com/office/powerpoint/2010/main" val="887671038"/>
      </p:ext>
    </p:extLst>
  </p:cSld>
  <p:clrMapOvr>
    <a:masterClrMapping/>
  </p:clrMapOvr>
  <p:transition spd="med">
    <p:fade thruBlk="1"/>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dirty="0">
                <a:solidFill>
                  <a:srgbClr val="315C77"/>
                </a:solidFill>
              </a:rPr>
              <a:t>Potential Sections of the Report (Examples)</a:t>
            </a:r>
          </a:p>
        </p:txBody>
      </p:sp>
      <p:sp>
        <p:nvSpPr>
          <p:cNvPr id="10" name="Content Placeholder 9">
            <a:extLst>
              <a:ext uri="{FF2B5EF4-FFF2-40B4-BE49-F238E27FC236}">
                <a16:creationId xmlns:a16="http://schemas.microsoft.com/office/drawing/2014/main" id="{FA5436BB-4F93-EF47-9D61-6EC9E32EC720}"/>
              </a:ext>
            </a:extLst>
          </p:cNvPr>
          <p:cNvSpPr>
            <a:spLocks noGrp="1"/>
          </p:cNvSpPr>
          <p:nvPr>
            <p:ph idx="1"/>
          </p:nvPr>
        </p:nvSpPr>
        <p:spPr>
          <a:xfrm>
            <a:off x="2709224" y="1666187"/>
            <a:ext cx="6992218" cy="4272699"/>
          </a:xfrm>
        </p:spPr>
        <p:txBody>
          <a:bodyPr>
            <a:normAutofit/>
          </a:bodyPr>
          <a:lstStyle/>
          <a:p>
            <a:pPr marL="285750" indent="-285750">
              <a:spcAft>
                <a:spcPts val="1200"/>
              </a:spcAft>
              <a:buClr>
                <a:schemeClr val="accent6">
                  <a:lumMod val="75000"/>
                </a:schemeClr>
              </a:buClr>
              <a:buSzPct val="125000"/>
              <a:buFont typeface="Courier New" panose="02070309020205020404" pitchFamily="49" charset="0"/>
              <a:buChar char="o"/>
            </a:pPr>
            <a:r>
              <a:rPr lang="en-US" b="1" dirty="0"/>
              <a:t>Current Situation: </a:t>
            </a:r>
            <a:r>
              <a:rPr lang="en-US" dirty="0"/>
              <a:t>information necessary to understand the topic or focus of the literature review.</a:t>
            </a:r>
          </a:p>
          <a:p>
            <a:pPr marL="285750" indent="-285750">
              <a:spcAft>
                <a:spcPts val="1200"/>
              </a:spcAft>
              <a:buClr>
                <a:schemeClr val="accent6">
                  <a:lumMod val="75000"/>
                </a:schemeClr>
              </a:buClr>
              <a:buSzPct val="125000"/>
              <a:buFont typeface="Courier New" panose="02070309020205020404" pitchFamily="49" charset="0"/>
              <a:buChar char="o"/>
            </a:pPr>
            <a:r>
              <a:rPr lang="en-US" b="1" dirty="0"/>
              <a:t>History: </a:t>
            </a:r>
            <a:r>
              <a:rPr lang="en-US" dirty="0"/>
              <a:t>the chronological progression of the field, the literature, or an idea that is necessary to understand the literature review, if the body of the literature review is not already a chronology.</a:t>
            </a:r>
          </a:p>
          <a:p>
            <a:pPr marL="285750" indent="-285750">
              <a:spcAft>
                <a:spcPts val="1200"/>
              </a:spcAft>
              <a:buClr>
                <a:schemeClr val="accent6">
                  <a:lumMod val="75000"/>
                </a:schemeClr>
              </a:buClr>
              <a:buSzPct val="125000"/>
              <a:buFont typeface="Courier New" panose="02070309020205020404" pitchFamily="49" charset="0"/>
              <a:buChar char="o"/>
            </a:pPr>
            <a:r>
              <a:rPr lang="en-US" b="1" dirty="0"/>
              <a:t>Selection Methods: </a:t>
            </a:r>
            <a:r>
              <a:rPr lang="en-US" dirty="0"/>
              <a:t>the criteria you used to select (and perhaps exclude) sources in your literature review. For instance, you might explain that your review includes only peer-reviewed articles and journals.</a:t>
            </a:r>
          </a:p>
          <a:p>
            <a:pPr marL="285750" indent="-285750">
              <a:spcAft>
                <a:spcPts val="1200"/>
              </a:spcAft>
              <a:buClr>
                <a:schemeClr val="accent6">
                  <a:lumMod val="75000"/>
                </a:schemeClr>
              </a:buClr>
              <a:buSzPct val="125000"/>
              <a:buFont typeface="Courier New" panose="02070309020205020404" pitchFamily="49" charset="0"/>
              <a:buChar char="o"/>
            </a:pPr>
            <a:r>
              <a:rPr lang="en-US" b="1" dirty="0"/>
              <a:t>Standards: </a:t>
            </a:r>
            <a:r>
              <a:rPr lang="en-US" dirty="0"/>
              <a:t>the way in which you present your information.</a:t>
            </a:r>
          </a:p>
          <a:p>
            <a:pPr marL="285750" indent="-285750">
              <a:spcAft>
                <a:spcPts val="1200"/>
              </a:spcAft>
              <a:buClr>
                <a:schemeClr val="accent6">
                  <a:lumMod val="75000"/>
                </a:schemeClr>
              </a:buClr>
              <a:buSzPct val="125000"/>
              <a:buFont typeface="Courier New" panose="02070309020205020404" pitchFamily="49" charset="0"/>
              <a:buChar char="o"/>
            </a:pPr>
            <a:r>
              <a:rPr lang="en-US" b="1" dirty="0"/>
              <a:t>Questions for Further Research: </a:t>
            </a:r>
            <a:r>
              <a:rPr lang="en-US" dirty="0"/>
              <a:t>What questions about the field has the review sparked? How will you further your research as a result of the review?</a:t>
            </a:r>
          </a:p>
        </p:txBody>
      </p:sp>
    </p:spTree>
    <p:extLst>
      <p:ext uri="{BB962C8B-B14F-4D97-AF65-F5344CB8AC3E}">
        <p14:creationId xmlns:p14="http://schemas.microsoft.com/office/powerpoint/2010/main" val="3928837584"/>
      </p:ext>
    </p:extLst>
  </p:cSld>
  <p:clrMapOvr>
    <a:masterClrMapping/>
  </p:clrMapOvr>
  <p:transition spd="med">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ED18F39-569E-83CF-5E2B-B114E5CC78B4}"/>
              </a:ext>
            </a:extLst>
          </p:cNvPr>
          <p:cNvSpPr>
            <a:spLocks noGrp="1"/>
          </p:cNvSpPr>
          <p:nvPr>
            <p:ph type="title"/>
          </p:nvPr>
        </p:nvSpPr>
        <p:spPr/>
        <p:txBody>
          <a:bodyPr/>
          <a:lstStyle/>
          <a:p>
            <a:r>
              <a:rPr lang="en-US" dirty="0">
                <a:solidFill>
                  <a:schemeClr val="accent6">
                    <a:lumMod val="75000"/>
                  </a:schemeClr>
                </a:solidFill>
              </a:rPr>
              <a:t>The College Board’s Task 1 IRR: From the AP Seminar Handbook</a:t>
            </a:r>
          </a:p>
        </p:txBody>
      </p:sp>
      <p:sp>
        <p:nvSpPr>
          <p:cNvPr id="10" name="Content Placeholder 9">
            <a:extLst>
              <a:ext uri="{FF2B5EF4-FFF2-40B4-BE49-F238E27FC236}">
                <a16:creationId xmlns:a16="http://schemas.microsoft.com/office/drawing/2014/main" id="{37FEE610-0676-8950-934D-0AC8097F154E}"/>
              </a:ext>
            </a:extLst>
          </p:cNvPr>
          <p:cNvSpPr>
            <a:spLocks noGrp="1"/>
          </p:cNvSpPr>
          <p:nvPr>
            <p:ph idx="1"/>
          </p:nvPr>
        </p:nvSpPr>
        <p:spPr>
          <a:xfrm>
            <a:off x="1595718" y="1691742"/>
            <a:ext cx="9000564" cy="4258517"/>
          </a:xfrm>
        </p:spPr>
        <p:txBody>
          <a:bodyPr/>
          <a:lstStyle/>
          <a:p>
            <a:pPr>
              <a:lnSpc>
                <a:spcPts val="1920"/>
              </a:lnSpc>
            </a:pPr>
            <a:r>
              <a:rPr lang="en-US" dirty="0"/>
              <a:t>Individually, students investigate their assigned approach, perspectives, or lens on the issue or topic of the team research question. Each student presents his or her findings and analysis to the group in a well-written individual report that: </a:t>
            </a:r>
          </a:p>
          <a:p>
            <a:endParaRPr lang="en-US" dirty="0"/>
          </a:p>
          <a:p>
            <a:pPr marL="754380" lvl="1" indent="-285750">
              <a:lnSpc>
                <a:spcPct val="150000"/>
              </a:lnSpc>
              <a:buClr>
                <a:schemeClr val="accent6">
                  <a:lumMod val="75000"/>
                </a:schemeClr>
              </a:buClr>
              <a:buSzPct val="160000"/>
              <a:buFont typeface="Wingdings" panose="05000000000000000000" pitchFamily="2" charset="2"/>
              <a:buChar char="ü"/>
            </a:pPr>
            <a:r>
              <a:rPr lang="en-US" dirty="0"/>
              <a:t>identifies the area of investigation and its relationship to the overall problem or issue; </a:t>
            </a:r>
          </a:p>
          <a:p>
            <a:pPr marL="754380" lvl="1" indent="-285750">
              <a:lnSpc>
                <a:spcPct val="150000"/>
              </a:lnSpc>
              <a:buClr>
                <a:schemeClr val="accent6">
                  <a:lumMod val="75000"/>
                </a:schemeClr>
              </a:buClr>
              <a:buSzPct val="160000"/>
              <a:buFont typeface="Wingdings" panose="05000000000000000000" pitchFamily="2" charset="2"/>
              <a:buChar char="ü"/>
            </a:pPr>
            <a:r>
              <a:rPr lang="en-US" dirty="0"/>
              <a:t>summarizes, explains, analyzes, and evaluates the main ideas and reasoning in the chosen sources; </a:t>
            </a:r>
          </a:p>
          <a:p>
            <a:pPr marL="754380" lvl="1" indent="-285750">
              <a:lnSpc>
                <a:spcPct val="150000"/>
              </a:lnSpc>
              <a:buClr>
                <a:schemeClr val="accent6">
                  <a:lumMod val="75000"/>
                </a:schemeClr>
              </a:buClr>
              <a:buSzPct val="160000"/>
              <a:buFont typeface="Wingdings" panose="05000000000000000000" pitchFamily="2" charset="2"/>
              <a:buChar char="ü"/>
            </a:pPr>
            <a:r>
              <a:rPr lang="en-US" dirty="0"/>
              <a:t>identifies, compares, and interprets a range of perspectives about the problem or issue; and </a:t>
            </a:r>
          </a:p>
          <a:p>
            <a:pPr marL="754380" lvl="1" indent="-285750">
              <a:lnSpc>
                <a:spcPct val="150000"/>
              </a:lnSpc>
              <a:buClr>
                <a:schemeClr val="accent6">
                  <a:lumMod val="75000"/>
                </a:schemeClr>
              </a:buClr>
              <a:buSzPct val="160000"/>
              <a:buFont typeface="Wingdings" panose="05000000000000000000" pitchFamily="2" charset="2"/>
              <a:buChar char="ü"/>
            </a:pPr>
            <a:r>
              <a:rPr lang="en-US" dirty="0"/>
              <a:t>cites all sources and includes a list of works cited or a bibliography.</a:t>
            </a:r>
          </a:p>
          <a:p>
            <a:endParaRPr lang="en-US" dirty="0"/>
          </a:p>
          <a:p>
            <a:pPr>
              <a:lnSpc>
                <a:spcPts val="1920"/>
              </a:lnSpc>
            </a:pPr>
            <a:r>
              <a:rPr lang="en-US" dirty="0"/>
              <a:t>Students must avoid plagiarism by acknowledging, attributing, and/or citing sources throughout the paper and including a bibliography or works cited (see the AP Capstone Policy on Plagiarism and Falsification or Fabrication of Information).</a:t>
            </a:r>
          </a:p>
          <a:p>
            <a:endParaRPr lang="en-US" dirty="0"/>
          </a:p>
        </p:txBody>
      </p:sp>
      <p:pic>
        <p:nvPicPr>
          <p:cNvPr id="12" name="Picture 11">
            <a:extLst>
              <a:ext uri="{FF2B5EF4-FFF2-40B4-BE49-F238E27FC236}">
                <a16:creationId xmlns:a16="http://schemas.microsoft.com/office/drawing/2014/main" id="{EB67A1E9-9DF6-9CE7-19C4-572325C640B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3148328" y="6084404"/>
            <a:ext cx="5895343" cy="408467"/>
          </a:xfrm>
          <a:prstGeom prst="rect">
            <a:avLst/>
          </a:prstGeom>
        </p:spPr>
      </p:pic>
    </p:spTree>
    <p:extLst>
      <p:ext uri="{BB962C8B-B14F-4D97-AF65-F5344CB8AC3E}">
        <p14:creationId xmlns:p14="http://schemas.microsoft.com/office/powerpoint/2010/main" val="3608005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CED18F39-569E-83CF-5E2B-B114E5CC78B4}"/>
              </a:ext>
            </a:extLst>
          </p:cNvPr>
          <p:cNvSpPr>
            <a:spLocks noGrp="1"/>
          </p:cNvSpPr>
          <p:nvPr>
            <p:ph type="title"/>
          </p:nvPr>
        </p:nvSpPr>
        <p:spPr/>
        <p:txBody>
          <a:bodyPr/>
          <a:lstStyle/>
          <a:p>
            <a:r>
              <a:rPr lang="en-US" dirty="0">
                <a:solidFill>
                  <a:schemeClr val="accent6">
                    <a:lumMod val="75000"/>
                  </a:schemeClr>
                </a:solidFill>
              </a:rPr>
              <a:t>The College Board’s AP Seminar Policy</a:t>
            </a:r>
          </a:p>
        </p:txBody>
      </p:sp>
      <p:sp>
        <p:nvSpPr>
          <p:cNvPr id="10" name="Content Placeholder 9">
            <a:extLst>
              <a:ext uri="{FF2B5EF4-FFF2-40B4-BE49-F238E27FC236}">
                <a16:creationId xmlns:a16="http://schemas.microsoft.com/office/drawing/2014/main" id="{37FEE610-0676-8950-934D-0AC8097F154E}"/>
              </a:ext>
            </a:extLst>
          </p:cNvPr>
          <p:cNvSpPr>
            <a:spLocks noGrp="1"/>
          </p:cNvSpPr>
          <p:nvPr>
            <p:ph idx="1"/>
          </p:nvPr>
        </p:nvSpPr>
        <p:spPr>
          <a:xfrm>
            <a:off x="1595718" y="1691742"/>
            <a:ext cx="9000564" cy="4258517"/>
          </a:xfrm>
        </p:spPr>
        <p:txBody>
          <a:bodyPr>
            <a:normAutofit fontScale="92500"/>
          </a:bodyPr>
          <a:lstStyle/>
          <a:p>
            <a:pPr>
              <a:lnSpc>
                <a:spcPts val="1920"/>
              </a:lnSpc>
            </a:pPr>
            <a:r>
              <a:rPr lang="en-US" dirty="0"/>
              <a:t>Participating teachers shall inform students of the consequences of plagiarism and instruct students to ethically use and acknowledge the ideas and work of others throughout their coursework. The student’s individual voice should be clearly evident, and the ideas of others must be acknowledged, attributed, and/or cited. </a:t>
            </a:r>
          </a:p>
          <a:p>
            <a:pPr>
              <a:lnSpc>
                <a:spcPts val="1920"/>
              </a:lnSpc>
            </a:pPr>
            <a:endParaRPr lang="en-US" dirty="0"/>
          </a:p>
          <a:p>
            <a:pPr>
              <a:lnSpc>
                <a:spcPts val="1920"/>
              </a:lnSpc>
            </a:pPr>
            <a:r>
              <a:rPr lang="en-US" dirty="0"/>
              <a:t>A student who fails to acknowledge the source or author of any information or evidence taken from the work of someone else through citation, attribution, or reference in the body of the work or a bibliographic entry will receive a score of 0 on that component of the AP Seminar and/or AP Research Performance Task. In AP Seminar, a team of students that fails to properly acknowledge sources or authors on the Team Multimedia Presentation will receive a group score of 0 for that component of the Team Project and Presentation. </a:t>
            </a:r>
          </a:p>
          <a:p>
            <a:pPr>
              <a:lnSpc>
                <a:spcPts val="1920"/>
              </a:lnSpc>
            </a:pPr>
            <a:endParaRPr lang="en-US" dirty="0"/>
          </a:p>
          <a:p>
            <a:pPr>
              <a:lnSpc>
                <a:spcPts val="1920"/>
              </a:lnSpc>
            </a:pPr>
            <a:r>
              <a:rPr lang="en-US" dirty="0"/>
              <a:t>A student who incorporates falsified or fabricated information (e.g., evidence, data, sources, and/or authors) will receive a score of 0 on that particular component of the AP Seminar and/or AP Research Performance Task. In AP Seminar, a team of students that incorporates falsified or fabricated information in the Team Multimedia Presentation will receive a group score of 0 for that component of the Team Project and Presentation.</a:t>
            </a:r>
          </a:p>
          <a:p>
            <a:endParaRPr lang="en-US" dirty="0"/>
          </a:p>
        </p:txBody>
      </p:sp>
      <p:pic>
        <p:nvPicPr>
          <p:cNvPr id="12" name="Picture 11">
            <a:extLst>
              <a:ext uri="{FF2B5EF4-FFF2-40B4-BE49-F238E27FC236}">
                <a16:creationId xmlns:a16="http://schemas.microsoft.com/office/drawing/2014/main" id="{EB67A1E9-9DF6-9CE7-19C4-572325C640B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3148328" y="6084404"/>
            <a:ext cx="5895343" cy="408467"/>
          </a:xfrm>
          <a:prstGeom prst="rect">
            <a:avLst/>
          </a:prstGeom>
        </p:spPr>
      </p:pic>
    </p:spTree>
    <p:extLst>
      <p:ext uri="{BB962C8B-B14F-4D97-AF65-F5344CB8AC3E}">
        <p14:creationId xmlns:p14="http://schemas.microsoft.com/office/powerpoint/2010/main" val="17547747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descr="Books with solid fill">
            <a:extLst>
              <a:ext uri="{FF2B5EF4-FFF2-40B4-BE49-F238E27FC236}">
                <a16:creationId xmlns:a16="http://schemas.microsoft.com/office/drawing/2014/main" id="{E4B1E8F7-E261-A2B0-51ED-D6343B2928A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72153" y="461911"/>
            <a:ext cx="914400" cy="914400"/>
          </a:xfrm>
          <a:prstGeom prst="rect">
            <a:avLst/>
          </a:prstGeom>
        </p:spPr>
      </p:pic>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dirty="0">
                <a:solidFill>
                  <a:srgbClr val="315C77"/>
                </a:solidFill>
              </a:rPr>
              <a:t>Literature Reviews—</a:t>
            </a:r>
            <a:r>
              <a:rPr lang="en-US" i="1" dirty="0">
                <a:solidFill>
                  <a:srgbClr val="315C77"/>
                </a:solidFill>
              </a:rPr>
              <a:t>Not</a:t>
            </a:r>
            <a:r>
              <a:rPr lang="en-US" dirty="0">
                <a:solidFill>
                  <a:srgbClr val="315C77"/>
                </a:solidFill>
              </a:rPr>
              <a:t> Your Typical Essay</a:t>
            </a:r>
          </a:p>
        </p:txBody>
      </p:sp>
      <p:sp>
        <p:nvSpPr>
          <p:cNvPr id="10" name="Content Placeholder 9">
            <a:extLst>
              <a:ext uri="{FF2B5EF4-FFF2-40B4-BE49-F238E27FC236}">
                <a16:creationId xmlns:a16="http://schemas.microsoft.com/office/drawing/2014/main" id="{FA5436BB-4F93-EF47-9D61-6EC9E32EC720}"/>
              </a:ext>
            </a:extLst>
          </p:cNvPr>
          <p:cNvSpPr>
            <a:spLocks noGrp="1"/>
          </p:cNvSpPr>
          <p:nvPr>
            <p:ph idx="1"/>
          </p:nvPr>
        </p:nvSpPr>
        <p:spPr>
          <a:xfrm>
            <a:off x="3225538" y="2422688"/>
            <a:ext cx="6099142" cy="2846894"/>
          </a:xfrm>
        </p:spPr>
        <p:txBody>
          <a:bodyPr/>
          <a:lstStyle/>
          <a:p>
            <a:r>
              <a:rPr lang="en-US" dirty="0"/>
              <a:t>A literature review assignment is a broad-ranging, critical view of the literature on a particular topic. The main aim of a literature review assignment is to summarize and critically evaluate the literature to establish current knowledge of a topic. </a:t>
            </a:r>
          </a:p>
          <a:p>
            <a:r>
              <a:rPr lang="en-US" dirty="0"/>
              <a:t>Although a literature review is structured like an essay and is often a similar length, there are differences: in an essay, you argue a point of view, whereas, in a literature review assignment, you critically analyze the literature to understand what is known about a topic.</a:t>
            </a:r>
          </a:p>
        </p:txBody>
      </p:sp>
      <p:sp>
        <p:nvSpPr>
          <p:cNvPr id="11" name="Rectangle: Rounded Corners 10">
            <a:extLst>
              <a:ext uri="{FF2B5EF4-FFF2-40B4-BE49-F238E27FC236}">
                <a16:creationId xmlns:a16="http://schemas.microsoft.com/office/drawing/2014/main" id="{57CEB90E-2E26-1F42-363B-2E0053695757}"/>
              </a:ext>
              <a:ext uri="{C183D7F6-B498-43B3-948B-1728B52AA6E4}">
                <adec:decorative xmlns:adec="http://schemas.microsoft.com/office/drawing/2017/decorative" val="1"/>
              </a:ext>
            </a:extLst>
          </p:cNvPr>
          <p:cNvSpPr/>
          <p:nvPr/>
        </p:nvSpPr>
        <p:spPr>
          <a:xfrm>
            <a:off x="3046429" y="2045617"/>
            <a:ext cx="6099142" cy="2997724"/>
          </a:xfrm>
          <a:prstGeom prst="roundRect">
            <a:avLst/>
          </a:prstGeom>
          <a:noFill/>
          <a:ln w="28575">
            <a:solidFill>
              <a:srgbClr val="315C7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049251"/>
      </p:ext>
    </p:extLst>
  </p:cSld>
  <p:clrMapOvr>
    <a:masterClrMapping/>
  </p:clrMapOvr>
  <p:transition spd="med">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dirty="0">
                <a:solidFill>
                  <a:srgbClr val="315C77"/>
                </a:solidFill>
              </a:rPr>
              <a:t>Literature Reviews, In Depth (Part 1)</a:t>
            </a:r>
          </a:p>
        </p:txBody>
      </p:sp>
      <p:pic>
        <p:nvPicPr>
          <p:cNvPr id="23" name="Graphic 22" descr="Pencil with solid fill">
            <a:extLst>
              <a:ext uri="{FF2B5EF4-FFF2-40B4-BE49-F238E27FC236}">
                <a16:creationId xmlns:a16="http://schemas.microsoft.com/office/drawing/2014/main" id="{96079BB5-B2D0-70C6-9183-94192CE999E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82578" y="1138891"/>
            <a:ext cx="914400" cy="914400"/>
          </a:xfrm>
          <a:prstGeom prst="rect">
            <a:avLst/>
          </a:prstGeom>
        </p:spPr>
      </p:pic>
      <p:sp>
        <p:nvSpPr>
          <p:cNvPr id="10" name="Content Placeholder 9">
            <a:extLst>
              <a:ext uri="{FF2B5EF4-FFF2-40B4-BE49-F238E27FC236}">
                <a16:creationId xmlns:a16="http://schemas.microsoft.com/office/drawing/2014/main" id="{FA5436BB-4F93-EF47-9D61-6EC9E32EC720}"/>
              </a:ext>
            </a:extLst>
          </p:cNvPr>
          <p:cNvSpPr>
            <a:spLocks noGrp="1"/>
          </p:cNvSpPr>
          <p:nvPr>
            <p:ph idx="1"/>
          </p:nvPr>
        </p:nvSpPr>
        <p:spPr>
          <a:xfrm>
            <a:off x="3046429" y="2187622"/>
            <a:ext cx="6099142" cy="2846894"/>
          </a:xfrm>
        </p:spPr>
        <p:txBody>
          <a:bodyPr/>
          <a:lstStyle/>
          <a:p>
            <a:r>
              <a:rPr lang="en-US" dirty="0"/>
              <a:t>The researcher doesn’t merely report the related literature in a good literature review. He or she also evaluates, organizes, and synthesizes what others have done. But in addition to evaluating what you read, you must also organize the ideas you encounter during your review. In many cases, the subproblems within your main problem can provide a general organizational scheme you can use. </a:t>
            </a:r>
          </a:p>
          <a:p>
            <a:endParaRPr lang="en-US" dirty="0"/>
          </a:p>
          <a:p>
            <a:r>
              <a:rPr lang="en-US" dirty="0"/>
              <a:t>Finally, and perhaps most importantly, you must synthesize what you have learned from your review. In other words, you must pull together the diverse perspectives and research results you have read into a cohesive whole. </a:t>
            </a:r>
          </a:p>
        </p:txBody>
      </p:sp>
      <p:sp>
        <p:nvSpPr>
          <p:cNvPr id="11" name="Rectangle: Rounded Corners 10">
            <a:extLst>
              <a:ext uri="{FF2B5EF4-FFF2-40B4-BE49-F238E27FC236}">
                <a16:creationId xmlns:a16="http://schemas.microsoft.com/office/drawing/2014/main" id="{57CEB90E-2E26-1F42-363B-2E0053695757}"/>
              </a:ext>
              <a:ext uri="{C183D7F6-B498-43B3-948B-1728B52AA6E4}">
                <adec:decorative xmlns:adec="http://schemas.microsoft.com/office/drawing/2017/decorative" val="1"/>
              </a:ext>
            </a:extLst>
          </p:cNvPr>
          <p:cNvSpPr/>
          <p:nvPr/>
        </p:nvSpPr>
        <p:spPr>
          <a:xfrm>
            <a:off x="2748699" y="1952555"/>
            <a:ext cx="6694602" cy="3317028"/>
          </a:xfrm>
          <a:prstGeom prst="roundRect">
            <a:avLst/>
          </a:prstGeom>
          <a:noFill/>
          <a:ln w="28575">
            <a:solidFill>
              <a:srgbClr val="315C7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23062714"/>
      </p:ext>
    </p:extLst>
  </p:cSld>
  <p:clrMapOvr>
    <a:masterClrMapping/>
  </p:clrMapOvr>
  <p:transition spd="med">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a:solidFill>
                  <a:srgbClr val="315C77"/>
                </a:solidFill>
              </a:rPr>
              <a:t>Literature Reviews, In Depth (Part 2)</a:t>
            </a:r>
            <a:endParaRPr lang="en-US" dirty="0">
              <a:solidFill>
                <a:srgbClr val="315C77"/>
              </a:solidFill>
            </a:endParaRPr>
          </a:p>
        </p:txBody>
      </p:sp>
      <p:sp>
        <p:nvSpPr>
          <p:cNvPr id="4" name="Subtitle 3">
            <a:extLst>
              <a:ext uri="{FF2B5EF4-FFF2-40B4-BE49-F238E27FC236}">
                <a16:creationId xmlns:a16="http://schemas.microsoft.com/office/drawing/2014/main" id="{34D2FA74-5000-F886-DD89-42D899C6B588}"/>
              </a:ext>
            </a:extLst>
          </p:cNvPr>
          <p:cNvSpPr txBox="1">
            <a:spLocks/>
          </p:cNvSpPr>
          <p:nvPr/>
        </p:nvSpPr>
        <p:spPr>
          <a:xfrm>
            <a:off x="838200" y="1362369"/>
            <a:ext cx="10515600" cy="54886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1600" kern="1200">
                <a:solidFill>
                  <a:schemeClr val="tx1"/>
                </a:solidFill>
                <a:latin typeface="+mj-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sz="2800" dirty="0">
                <a:solidFill>
                  <a:srgbClr val="315C77"/>
                </a:solidFill>
                <a:latin typeface="Bodoni MT Condensed" panose="02070606080606020203" pitchFamily="18" charset="0"/>
              </a:rPr>
              <a:t>Here are some examples of what you might do:</a:t>
            </a:r>
          </a:p>
          <a:p>
            <a:pPr fontAlgn="auto">
              <a:spcAft>
                <a:spcPts val="0"/>
              </a:spcAft>
            </a:pPr>
            <a:endParaRPr lang="en-US" dirty="0"/>
          </a:p>
        </p:txBody>
      </p:sp>
      <p:sp>
        <p:nvSpPr>
          <p:cNvPr id="10" name="Content Placeholder 9">
            <a:extLst>
              <a:ext uri="{FF2B5EF4-FFF2-40B4-BE49-F238E27FC236}">
                <a16:creationId xmlns:a16="http://schemas.microsoft.com/office/drawing/2014/main" id="{FA5436BB-4F93-EF47-9D61-6EC9E32EC720}"/>
              </a:ext>
            </a:extLst>
          </p:cNvPr>
          <p:cNvSpPr>
            <a:spLocks noGrp="1"/>
          </p:cNvSpPr>
          <p:nvPr>
            <p:ph idx="1"/>
          </p:nvPr>
        </p:nvSpPr>
        <p:spPr>
          <a:xfrm>
            <a:off x="2714324" y="1927412"/>
            <a:ext cx="7113070" cy="4258517"/>
          </a:xfrm>
        </p:spPr>
        <p:txBody>
          <a:bodyPr>
            <a:normAutofit/>
          </a:bodyPr>
          <a:lstStyle/>
          <a:p>
            <a:endParaRPr lang="en-US" dirty="0"/>
          </a:p>
          <a:p>
            <a:pPr marL="285750" indent="-285750">
              <a:lnSpc>
                <a:spcPct val="150000"/>
              </a:lnSpc>
              <a:buClr>
                <a:schemeClr val="accent6">
                  <a:lumMod val="50000"/>
                </a:schemeClr>
              </a:buClr>
              <a:buSzPct val="125000"/>
              <a:buBlip>
                <a:blip r:embed="rId2"/>
              </a:buBlip>
            </a:pPr>
            <a:r>
              <a:rPr lang="en-US" dirty="0"/>
              <a:t>Identify common themes that run throughout the literature.</a:t>
            </a:r>
          </a:p>
          <a:p>
            <a:pPr marL="285750" indent="-285750">
              <a:lnSpc>
                <a:spcPct val="150000"/>
              </a:lnSpc>
              <a:buClr>
                <a:schemeClr val="accent6">
                  <a:lumMod val="50000"/>
                </a:schemeClr>
              </a:buClr>
              <a:buSzPct val="125000"/>
              <a:buBlip>
                <a:blip r:embed="rId2"/>
              </a:buBlip>
            </a:pPr>
            <a:r>
              <a:rPr lang="en-US" dirty="0"/>
              <a:t>Show how approaches to the topic have changed over time.</a:t>
            </a:r>
          </a:p>
          <a:p>
            <a:pPr marL="285750" indent="-285750">
              <a:lnSpc>
                <a:spcPct val="150000"/>
              </a:lnSpc>
              <a:buClr>
                <a:schemeClr val="accent6">
                  <a:lumMod val="50000"/>
                </a:schemeClr>
              </a:buClr>
              <a:buSzPct val="125000"/>
              <a:buBlip>
                <a:blip r:embed="rId2"/>
              </a:buBlip>
            </a:pPr>
            <a:r>
              <a:rPr lang="en-US" dirty="0"/>
              <a:t>Compare and contrast varying theoretical perspectives on the topic.</a:t>
            </a:r>
          </a:p>
          <a:p>
            <a:pPr marL="285750" indent="-285750">
              <a:lnSpc>
                <a:spcPct val="150000"/>
              </a:lnSpc>
              <a:buClr>
                <a:schemeClr val="accent6">
                  <a:lumMod val="50000"/>
                </a:schemeClr>
              </a:buClr>
              <a:buSzPct val="125000"/>
              <a:buBlip>
                <a:blip r:embed="rId2"/>
              </a:buBlip>
            </a:pPr>
            <a:r>
              <a:rPr lang="en-US" dirty="0"/>
              <a:t>Describe general trends in research findings.</a:t>
            </a:r>
          </a:p>
          <a:p>
            <a:pPr marL="285750" indent="-285750">
              <a:lnSpc>
                <a:spcPct val="150000"/>
              </a:lnSpc>
              <a:buClr>
                <a:schemeClr val="accent6">
                  <a:lumMod val="50000"/>
                </a:schemeClr>
              </a:buClr>
              <a:buSzPct val="125000"/>
              <a:buBlip>
                <a:blip r:embed="rId2"/>
              </a:buBlip>
            </a:pPr>
            <a:r>
              <a:rPr lang="en-US" dirty="0"/>
              <a:t>Identify discrepant or contradictory findings and suggest possible explanations for such discrepancies.</a:t>
            </a:r>
          </a:p>
          <a:p>
            <a:pPr>
              <a:lnSpc>
                <a:spcPct val="150000"/>
              </a:lnSpc>
              <a:buClr>
                <a:schemeClr val="accent6">
                  <a:lumMod val="50000"/>
                </a:schemeClr>
              </a:buClr>
              <a:buSzPct val="125000"/>
            </a:pPr>
            <a:endParaRPr lang="en-US" dirty="0"/>
          </a:p>
          <a:p>
            <a:pPr>
              <a:lnSpc>
                <a:spcPct val="150000"/>
              </a:lnSpc>
              <a:buClr>
                <a:schemeClr val="accent6">
                  <a:lumMod val="50000"/>
                </a:schemeClr>
              </a:buClr>
              <a:buSzPct val="125000"/>
            </a:pPr>
            <a:endParaRPr lang="en-US" dirty="0"/>
          </a:p>
        </p:txBody>
      </p:sp>
      <p:sp>
        <p:nvSpPr>
          <p:cNvPr id="13" name="TextBox 12">
            <a:extLst>
              <a:ext uri="{FF2B5EF4-FFF2-40B4-BE49-F238E27FC236}">
                <a16:creationId xmlns:a16="http://schemas.microsoft.com/office/drawing/2014/main" id="{E36BFED9-4F5C-CAF2-2FD9-1E62CB71BF55}"/>
              </a:ext>
            </a:extLst>
          </p:cNvPr>
          <p:cNvSpPr txBox="1"/>
          <p:nvPr/>
        </p:nvSpPr>
        <p:spPr>
          <a:xfrm>
            <a:off x="2714324" y="5320398"/>
            <a:ext cx="7680960" cy="1077218"/>
          </a:xfrm>
          <a:prstGeom prst="rect">
            <a:avLst/>
          </a:prstGeom>
          <a:noFill/>
        </p:spPr>
        <p:txBody>
          <a:bodyPr wrap="square">
            <a:spAutoFit/>
          </a:bodyPr>
          <a:lstStyle/>
          <a:p>
            <a:endParaRPr lang="en-US" sz="1600" dirty="0">
              <a:latin typeface="+mj-lt"/>
            </a:endParaRPr>
          </a:p>
          <a:p>
            <a:pPr algn="l"/>
            <a:r>
              <a:rPr lang="en-US" sz="1600" dirty="0">
                <a:latin typeface="+mj-lt"/>
              </a:rPr>
              <a:t>When you write a literature review that does such things, you have contributed something new to the knowledge in the field even before conducting your own study. In fact, a literature review that makes such a contribution is often publishable in its own right.</a:t>
            </a:r>
          </a:p>
        </p:txBody>
      </p:sp>
    </p:spTree>
    <p:extLst>
      <p:ext uri="{BB962C8B-B14F-4D97-AF65-F5344CB8AC3E}">
        <p14:creationId xmlns:p14="http://schemas.microsoft.com/office/powerpoint/2010/main" val="304722658"/>
      </p:ext>
    </p:extLst>
  </p:cSld>
  <p:clrMapOvr>
    <a:masterClrMapping/>
  </p:clrMapOvr>
  <p:transition spd="med">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7CBA73A-0620-34DF-6237-B415FA67177B}"/>
              </a:ext>
            </a:extLst>
          </p:cNvPr>
          <p:cNvSpPr>
            <a:spLocks noGrp="1"/>
          </p:cNvSpPr>
          <p:nvPr>
            <p:ph type="title"/>
          </p:nvPr>
        </p:nvSpPr>
        <p:spPr/>
        <p:txBody>
          <a:bodyPr/>
          <a:lstStyle/>
          <a:p>
            <a:r>
              <a:rPr lang="en-US" dirty="0">
                <a:solidFill>
                  <a:srgbClr val="315C77"/>
                </a:solidFill>
              </a:rPr>
              <a:t>The Benefits</a:t>
            </a:r>
          </a:p>
        </p:txBody>
      </p:sp>
      <p:sp>
        <p:nvSpPr>
          <p:cNvPr id="10" name="Content Placeholder 9">
            <a:extLst>
              <a:ext uri="{FF2B5EF4-FFF2-40B4-BE49-F238E27FC236}">
                <a16:creationId xmlns:a16="http://schemas.microsoft.com/office/drawing/2014/main" id="{FA5436BB-4F93-EF47-9D61-6EC9E32EC720}"/>
              </a:ext>
            </a:extLst>
          </p:cNvPr>
          <p:cNvSpPr>
            <a:spLocks noGrp="1"/>
          </p:cNvSpPr>
          <p:nvPr>
            <p:ph idx="1"/>
          </p:nvPr>
        </p:nvSpPr>
        <p:spPr>
          <a:xfrm>
            <a:off x="2205872" y="1442302"/>
            <a:ext cx="8012784" cy="5222450"/>
          </a:xfrm>
        </p:spPr>
        <p:txBody>
          <a:bodyPr>
            <a:normAutofit fontScale="55000" lnSpcReduction="20000"/>
          </a:bodyPr>
          <a:lstStyle/>
          <a:p>
            <a:pPr marL="285750" indent="-285750">
              <a:buBlip>
                <a:blip r:embed="rId2"/>
              </a:buBlip>
            </a:pPr>
            <a:endParaRPr lang="en-US" dirty="0"/>
          </a:p>
          <a:p>
            <a:pPr marL="342900" indent="-342900">
              <a:lnSpc>
                <a:spcPct val="150000"/>
              </a:lnSpc>
              <a:buClr>
                <a:schemeClr val="accent6">
                  <a:lumMod val="50000"/>
                </a:schemeClr>
              </a:buClr>
              <a:buSzPct val="125000"/>
              <a:buBlip>
                <a:blip r:embed="rId2"/>
              </a:buBlip>
            </a:pPr>
            <a:r>
              <a:rPr lang="en-US" sz="2500" dirty="0"/>
              <a:t>Help you ascertain whether other researchers have already addressed and answered your research problem or at least some of its subproblems.</a:t>
            </a:r>
          </a:p>
          <a:p>
            <a:pPr marL="342900" indent="-342900">
              <a:lnSpc>
                <a:spcPct val="150000"/>
              </a:lnSpc>
              <a:buClr>
                <a:schemeClr val="accent6">
                  <a:lumMod val="50000"/>
                </a:schemeClr>
              </a:buClr>
              <a:buSzPct val="125000"/>
              <a:buBlip>
                <a:blip r:embed="rId2"/>
              </a:buBlip>
            </a:pPr>
            <a:r>
              <a:rPr lang="en-US" sz="2500" dirty="0"/>
              <a:t>Offer new ideas, perspectives, and approaches that may not have occurred to you.</a:t>
            </a:r>
          </a:p>
          <a:p>
            <a:pPr marL="342900" indent="-342900">
              <a:lnSpc>
                <a:spcPct val="150000"/>
              </a:lnSpc>
              <a:buClr>
                <a:schemeClr val="accent6">
                  <a:lumMod val="50000"/>
                </a:schemeClr>
              </a:buClr>
              <a:buSzPct val="125000"/>
              <a:buBlip>
                <a:blip r:embed="rId2"/>
              </a:buBlip>
            </a:pPr>
            <a:r>
              <a:rPr lang="en-US" sz="2500" dirty="0"/>
              <a:t>Inform you about others who work in this area whom you may wish to contact for advice or feedback.</a:t>
            </a:r>
          </a:p>
          <a:p>
            <a:pPr marL="342900" indent="-342900">
              <a:lnSpc>
                <a:spcPct val="150000"/>
              </a:lnSpc>
              <a:buClr>
                <a:schemeClr val="accent6">
                  <a:lumMod val="50000"/>
                </a:schemeClr>
              </a:buClr>
              <a:buSzPct val="125000"/>
              <a:buBlip>
                <a:blip r:embed="rId2"/>
              </a:buBlip>
            </a:pPr>
            <a:r>
              <a:rPr lang="en-US" sz="2500" dirty="0"/>
              <a:t>Alert you to controversial issues and gaps in understanding that have not yet been resolved that you might address in your work.</a:t>
            </a:r>
          </a:p>
          <a:p>
            <a:pPr marL="342900" indent="-342900">
              <a:lnSpc>
                <a:spcPct val="150000"/>
              </a:lnSpc>
              <a:buClr>
                <a:schemeClr val="accent6">
                  <a:lumMod val="50000"/>
                </a:schemeClr>
              </a:buClr>
              <a:buSzPct val="125000"/>
              <a:buBlip>
                <a:blip r:embed="rId2"/>
              </a:buBlip>
            </a:pPr>
            <a:r>
              <a:rPr lang="en-US" sz="2500" dirty="0"/>
              <a:t>Show you how others have handled methodological and design issues in studies similar to yours.</a:t>
            </a:r>
          </a:p>
          <a:p>
            <a:pPr marL="342900" indent="-342900">
              <a:lnSpc>
                <a:spcPct val="150000"/>
              </a:lnSpc>
              <a:buClr>
                <a:schemeClr val="accent6">
                  <a:lumMod val="50000"/>
                </a:schemeClr>
              </a:buClr>
              <a:buSzPct val="125000"/>
              <a:buBlip>
                <a:blip r:embed="rId2"/>
              </a:buBlip>
            </a:pPr>
            <a:r>
              <a:rPr lang="en-US" sz="2500" dirty="0"/>
              <a:t>Reveal sources of data you may not have known existed.</a:t>
            </a:r>
          </a:p>
          <a:p>
            <a:pPr marL="342900" indent="-342900">
              <a:lnSpc>
                <a:spcPct val="150000"/>
              </a:lnSpc>
              <a:buClr>
                <a:schemeClr val="accent6">
                  <a:lumMod val="50000"/>
                </a:schemeClr>
              </a:buClr>
              <a:buSzPct val="125000"/>
              <a:buBlip>
                <a:blip r:embed="rId2"/>
              </a:buBlip>
            </a:pPr>
            <a:r>
              <a:rPr lang="en-US" sz="2500" dirty="0"/>
              <a:t>Introduce you to measurement tools that other researchers have developed and effectively used.</a:t>
            </a:r>
          </a:p>
          <a:p>
            <a:pPr marL="342900" indent="-342900">
              <a:lnSpc>
                <a:spcPct val="150000"/>
              </a:lnSpc>
              <a:buClr>
                <a:schemeClr val="accent6">
                  <a:lumMod val="50000"/>
                </a:schemeClr>
              </a:buClr>
              <a:buSzPct val="125000"/>
              <a:buBlip>
                <a:blip r:embed="rId2"/>
              </a:buBlip>
            </a:pPr>
            <a:r>
              <a:rPr lang="en-US" sz="2500" dirty="0"/>
              <a:t>Help you interpret and make sense of your findings and, ultimately, help you tie your results to the work of those who have preceded you.</a:t>
            </a:r>
          </a:p>
          <a:p>
            <a:pPr marL="342900" indent="-342900">
              <a:lnSpc>
                <a:spcPct val="150000"/>
              </a:lnSpc>
              <a:buClr>
                <a:schemeClr val="accent6">
                  <a:lumMod val="50000"/>
                </a:schemeClr>
              </a:buClr>
              <a:buSzPct val="125000"/>
              <a:buBlip>
                <a:blip r:embed="rId2"/>
              </a:buBlip>
            </a:pPr>
            <a:r>
              <a:rPr lang="en-US" sz="2500" dirty="0"/>
              <a:t>Bolster your confidence that your topic is worth studying because others have invested considerable time, effort, and resources in studying it.</a:t>
            </a:r>
          </a:p>
          <a:p>
            <a:pPr>
              <a:lnSpc>
                <a:spcPct val="150000"/>
              </a:lnSpc>
              <a:buClr>
                <a:schemeClr val="accent6">
                  <a:lumMod val="50000"/>
                </a:schemeClr>
              </a:buClr>
              <a:buSzPct val="125000"/>
            </a:pPr>
            <a:endParaRPr lang="en-US" dirty="0"/>
          </a:p>
          <a:p>
            <a:pPr>
              <a:lnSpc>
                <a:spcPct val="150000"/>
              </a:lnSpc>
              <a:buClr>
                <a:schemeClr val="accent6">
                  <a:lumMod val="50000"/>
                </a:schemeClr>
              </a:buClr>
              <a:buSzPct val="125000"/>
            </a:pPr>
            <a:endParaRPr lang="en-US" dirty="0"/>
          </a:p>
        </p:txBody>
      </p:sp>
    </p:spTree>
    <p:extLst>
      <p:ext uri="{BB962C8B-B14F-4D97-AF65-F5344CB8AC3E}">
        <p14:creationId xmlns:p14="http://schemas.microsoft.com/office/powerpoint/2010/main" val="189395982"/>
      </p:ext>
    </p:extLst>
  </p:cSld>
  <p:clrMapOvr>
    <a:masterClrMapping/>
  </p:clrMapOvr>
  <p:transition spd="med">
    <p:fade thruBlk="1"/>
  </p:transition>
</p:sld>
</file>

<file path=ppt/theme/theme1.xml><?xml version="1.0" encoding="utf-8"?>
<a:theme xmlns:a="http://schemas.openxmlformats.org/drawingml/2006/main" name="Theme AP4C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 AP4CTE" id="{A5224DEF-830F-4FAC-B23B-82A0516A561F}" vid="{81E8C3FC-EC4D-4DA5-8466-230C61B36B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 AP4CTE</Template>
  <TotalTime>6061</TotalTime>
  <Words>3290</Words>
  <Application>Microsoft Office PowerPoint</Application>
  <PresentationFormat>Widescreen</PresentationFormat>
  <Paragraphs>255</Paragraphs>
  <Slides>31</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Calibri</vt:lpstr>
      <vt:lpstr>Gill Sans</vt:lpstr>
      <vt:lpstr>Wingdings</vt:lpstr>
      <vt:lpstr>Calibri Light</vt:lpstr>
      <vt:lpstr>Courier New</vt:lpstr>
      <vt:lpstr>Arial</vt:lpstr>
      <vt:lpstr>Bodoni MT Condensed</vt:lpstr>
      <vt:lpstr>Symbol</vt:lpstr>
      <vt:lpstr>Theme AP4CTE</vt:lpstr>
      <vt:lpstr>Task 1 Individual Research Report:  Writing Literature Reviews</vt:lpstr>
      <vt:lpstr>The College Board’s Task 1, Collaborative Research (Part 1)</vt:lpstr>
      <vt:lpstr>The College Board’s Task 1, Collaborative Research Part 2</vt:lpstr>
      <vt:lpstr>The College Board’s Task 1 IRR: From the AP Seminar Handbook</vt:lpstr>
      <vt:lpstr>The College Board’s AP Seminar Policy</vt:lpstr>
      <vt:lpstr>Literature Reviews—Not Your Typical Essay</vt:lpstr>
      <vt:lpstr>Literature Reviews, In Depth (Part 1)</vt:lpstr>
      <vt:lpstr>Literature Reviews, In Depth (Part 2)</vt:lpstr>
      <vt:lpstr>The Benefits</vt:lpstr>
      <vt:lpstr>Types of Literature Reviews</vt:lpstr>
      <vt:lpstr>Argumentative Review</vt:lpstr>
      <vt:lpstr>Integrative Review</vt:lpstr>
      <vt:lpstr>Historical Review</vt:lpstr>
      <vt:lpstr>Methodological Review</vt:lpstr>
      <vt:lpstr>Systematic Review</vt:lpstr>
      <vt:lpstr>Theoretical Review</vt:lpstr>
      <vt:lpstr>Where to Begin</vt:lpstr>
      <vt:lpstr>Common Problems (Part 1)</vt:lpstr>
      <vt:lpstr>Common Problems (Part 2)</vt:lpstr>
      <vt:lpstr>Tips from AP Readers (Part 1)</vt:lpstr>
      <vt:lpstr>Tips from AP Readers (Part 2)</vt:lpstr>
      <vt:lpstr>For Structure (Part 1)</vt:lpstr>
      <vt:lpstr>For Structure (Part 2)</vt:lpstr>
      <vt:lpstr>Organization Templates</vt:lpstr>
      <vt:lpstr>Organizing by Chronology of Events</vt:lpstr>
      <vt:lpstr>Organizing by Publication of Trends</vt:lpstr>
      <vt:lpstr>Organizing by Theme</vt:lpstr>
      <vt:lpstr>Organizing by Method</vt:lpstr>
      <vt:lpstr>Some Considerations (Part 1)</vt:lpstr>
      <vt:lpstr>Potential Sections of the Report</vt:lpstr>
      <vt:lpstr>Potential Sections of the Report (Examples)</vt:lpstr>
    </vt:vector>
  </TitlesOfParts>
  <Manager>dararamos@2degreeshift.com</Manager>
  <Company>Downey Unified School District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AP4CTE Style Templates</dc:title>
  <dc:creator>scabrera@ap4cte.org;Publisher: Downey Unified School District;Manager: 2 Degree Shift</dc:creator>
  <cp:lastModifiedBy>Dara Ramos</cp:lastModifiedBy>
  <cp:revision>34</cp:revision>
  <dcterms:created xsi:type="dcterms:W3CDTF">2023-01-09T23:35:06Z</dcterms:created>
  <dcterms:modified xsi:type="dcterms:W3CDTF">2023-04-03T17:08:37Z</dcterms:modified>
</cp:coreProperties>
</file>

<file path=docProps/thumbnail.jpeg>
</file>